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5" r:id="rId3"/>
    <p:sldMasterId id="2147483687" r:id="rId4"/>
  </p:sldMasterIdLst>
  <p:notesMasterIdLst>
    <p:notesMasterId r:id="rId77"/>
  </p:notesMasterIdLst>
  <p:sldIdLst>
    <p:sldId id="335" r:id="rId5"/>
    <p:sldId id="259" r:id="rId6"/>
    <p:sldId id="260" r:id="rId7"/>
    <p:sldId id="258" r:id="rId8"/>
    <p:sldId id="257" r:id="rId9"/>
    <p:sldId id="256" r:id="rId10"/>
    <p:sldId id="263" r:id="rId11"/>
    <p:sldId id="264" r:id="rId12"/>
    <p:sldId id="269" r:id="rId13"/>
    <p:sldId id="271" r:id="rId14"/>
    <p:sldId id="272" r:id="rId15"/>
    <p:sldId id="273" r:id="rId16"/>
    <p:sldId id="274" r:id="rId17"/>
    <p:sldId id="275" r:id="rId18"/>
    <p:sldId id="261" r:id="rId19"/>
    <p:sldId id="262" r:id="rId20"/>
    <p:sldId id="276" r:id="rId21"/>
    <p:sldId id="266" r:id="rId22"/>
    <p:sldId id="26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267" r:id="rId49"/>
    <p:sldId id="268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60CBF-DCD9-45FE-A1B2-AB6B5A5587A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18A2B-D1AD-4FA4-AFFD-BB165C871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fde11827bb267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fde11827bb267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17292770b2896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17292770b2896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17292770b2896d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17292770b2896d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17292770b2896d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17292770b2896d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317292770b2896d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317292770b2896d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317292770b2896d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317292770b2896d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DF4C-54EA-1C94-F03A-F296570C5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FB30C-8F4F-7AE8-BAA1-324107ADA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451F2-FD34-8C19-2425-8077C889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8548E-D6E2-F376-1983-610A5DEF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A3B05-61CA-FE2E-B977-F6A2C8DF5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6198-1CE8-7588-BE89-3E9FCDB5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235A6-B941-318E-BBB1-DB824101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9A3CC-5EFE-E548-3333-D9AF5C18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9E3-2FB0-67B1-A1C2-3827E2ED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CE752-24BB-E698-F494-B04C6771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3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A3488-5F6E-34B8-FCA2-08D41925D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65B6D-CDBA-4987-11B0-2F6CD541B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6D1F-F3E9-248A-6931-E4FA8398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0F74-4AA7-7C8E-F558-5AA21D9A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23936-02B7-5264-FBD4-26AD23A0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4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224B85-908C-48B1-9B95-AF36A796C47F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8911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6D4C2F-31D1-4100-A31B-6426C5FE896E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05597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D43BE0-60F4-419C-B74A-A68FA52F9646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7738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A0A612-FE66-4C21-ADD7-18D68F237122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22080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0CC28E-0AC1-4555-BB3B-B3B487C7A951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83004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C594E8-E176-4AF0-80AF-B759630B7655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77525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6F64C1-36A7-465F-8E7A-3AB8E11AD82D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255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4D742-5802-4301-8EC3-C71A258335F7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8023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0D3-6543-9C8D-676F-6B5B5348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04629-CC1F-768C-8032-4F97FB0B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00DD3-6814-3451-8BA2-6D2BDA26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027E7-D296-F682-633C-E05E9A93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9C756-4F6C-472A-85C7-AAE3D070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87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5869A-99B0-4C72-B9D1-56FDB8D6FAA4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6343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244301-2AFE-45FE-B5CF-5D27F63F5316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1843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6FF455-5D0F-4B95-B23B-F2283791F4E9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355571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63292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240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0435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7799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107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5600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564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0713-7D46-81DA-C353-939F6629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3023D-7D41-3994-E382-77676CB00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C8812-05FB-61FA-A0EB-C04CD4BB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2DB9D-EF8A-760F-D73C-0B22B17C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3A1DE-8F67-A647-7E56-278B74BF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99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0087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7905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19995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3177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39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1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461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81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77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0689-8A2A-C8CA-284F-77506FE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C398-B3E2-D1CE-4A10-7304248E5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36832-19D5-D5B5-8865-E93CB14CE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774DF-14B0-8831-8DFD-83B15060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C04E2-8463-0FD9-A6F1-5716C41F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C1CE3-2074-7756-FBDE-2769684D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525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6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2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0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08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D7E3-4228-2373-2B8B-21016C06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BDBA2-0A8D-A8F9-0A37-86D2DFA2F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D3D3E-256C-7868-E6BA-9EB5C1D07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AF43C-9DB2-4B34-41D8-033B03D4E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62F00-3756-2FE7-29BD-8EDA904EA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DD0AB-5EE4-6BB6-4A49-97BDC8EA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5DA68-98C9-B232-E982-5ED1A285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D0A82-4896-533A-F2B5-B4FCB56A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4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9180-3354-7409-D2A9-E54B19D0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1F50-2FCB-15C8-C634-13D17FD5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041DE-16B6-7686-7728-52D67CAA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51274-D150-1A70-4DC2-9A665717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5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59C97-1B02-84DF-7359-68930FD9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BA8FC-ECED-77F6-1BCD-3F9BDCCD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BE1B0-1D67-8D1D-7FC6-D5DC56DC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10CC-3C20-5E2A-8631-F4CE736B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27FCE-867C-3F67-7117-A4C31A89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886A0-A90B-EC9F-1A11-2D17FB145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37F1F-4A12-97FC-9BA7-4804A0A9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C19B2-349D-27FC-87DD-B406EED3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1F3BD-781D-F06C-82A7-68F11B8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402A-ECEB-0909-6AC9-333E7307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59E8B-E98D-CF6B-0663-72BCCBD7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AD778-E748-45B0-8392-0370EEA2E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5DB72-24C0-BED8-E183-9943B18F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9AB72-A18D-FB55-350D-F53181E1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D8257-6CE4-EF84-DF04-F45F4954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4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B4AAA-4B2D-AC79-882C-DF7997EC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8E269-BFB6-2BB2-A36E-38724444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8F520-9F03-68D1-0EB9-BD190B0A8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6134-D679-4BCB-975B-F19E73DFE87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AF6C-4A0C-80AF-C1E2-63C09D7B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4DC0C-ABF9-05C8-F52A-29FBFED61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7C98-9BDA-4B77-A47F-17474B75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C6D8506-FA07-4488-A4F6-A776CF8261F0}" type="slidenum">
              <a:rPr lang="es-ES" altLang="en-US" smtClean="0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109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96580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2D1F413-F927-4766-B4F9-8F59902BCED1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A47264B-802A-4522-8C2C-10E38DEA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15.png"/><Relationship Id="rId5" Type="http://schemas.openxmlformats.org/officeDocument/2006/relationships/image" Target="../media/image20.jpeg"/><Relationship Id="rId10" Type="http://schemas.openxmlformats.org/officeDocument/2006/relationships/image" Target="../media/image14.jp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gif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audio" Target="../media/audio1.wav"/><Relationship Id="rId7" Type="http://schemas.openxmlformats.org/officeDocument/2006/relationships/image" Target="../media/image110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0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12.png"/><Relationship Id="rId7" Type="http://schemas.openxmlformats.org/officeDocument/2006/relationships/image" Target="../media/image10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13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123.png"/><Relationship Id="rId3" Type="http://schemas.openxmlformats.org/officeDocument/2006/relationships/image" Target="../media/image109.png"/><Relationship Id="rId7" Type="http://schemas.openxmlformats.org/officeDocument/2006/relationships/image" Target="../media/image117.png"/><Relationship Id="rId12" Type="http://schemas.openxmlformats.org/officeDocument/2006/relationships/image" Target="../media/image122.svg"/><Relationship Id="rId2" Type="http://schemas.openxmlformats.org/officeDocument/2006/relationships/audio" Target="../media/audio3.wav"/><Relationship Id="rId16" Type="http://schemas.openxmlformats.org/officeDocument/2006/relationships/image" Target="../media/image106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6.sv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05.png"/><Relationship Id="rId10" Type="http://schemas.openxmlformats.org/officeDocument/2006/relationships/image" Target="../media/image120.svg"/><Relationship Id="rId4" Type="http://schemas.openxmlformats.org/officeDocument/2006/relationships/image" Target="../media/image114.svg"/><Relationship Id="rId9" Type="http://schemas.openxmlformats.org/officeDocument/2006/relationships/image" Target="../media/image119.png"/><Relationship Id="rId14" Type="http://schemas.openxmlformats.org/officeDocument/2006/relationships/image" Target="../media/image124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7" Type="http://schemas.openxmlformats.org/officeDocument/2006/relationships/image" Target="../media/image131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0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50">
            <a:extLst>
              <a:ext uri="{FF2B5EF4-FFF2-40B4-BE49-F238E27FC236}">
                <a16:creationId xmlns:a16="http://schemas.microsoft.com/office/drawing/2014/main" id="{5542D29A-BAFA-A364-1B42-FAB11CF532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80151" y="3553791"/>
            <a:ext cx="5329238" cy="86360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en-US" altLang="en-US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Vehicle-To-Vehicle Communication (V2V)</a:t>
            </a:r>
            <a:endParaRPr lang="es-ES" altLang="en-US" sz="3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620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E4329F-EEDA-E7B8-248E-8B09AF32A3F6}"/>
              </a:ext>
            </a:extLst>
          </p:cNvPr>
          <p:cNvCxnSpPr>
            <a:cxnSpLocks/>
          </p:cNvCxnSpPr>
          <p:nvPr/>
        </p:nvCxnSpPr>
        <p:spPr>
          <a:xfrm rot="5400000">
            <a:off x="4320208" y="1404730"/>
            <a:ext cx="1603517" cy="1577010"/>
          </a:xfrm>
          <a:prstGeom prst="bent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84F5545C-8756-B046-6C41-1A96DAE7EB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97219" y="1404730"/>
            <a:ext cx="1603517" cy="1577010"/>
          </a:xfrm>
          <a:prstGeom prst="bent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20F2933-13EE-BAD9-971E-92273E4A762A}"/>
              </a:ext>
            </a:extLst>
          </p:cNvPr>
          <p:cNvSpPr/>
          <p:nvPr/>
        </p:nvSpPr>
        <p:spPr>
          <a:xfrm>
            <a:off x="3750365" y="3167270"/>
            <a:ext cx="1166191" cy="1086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9D0E33-610C-2419-AF52-1B37A6EF0111}"/>
              </a:ext>
            </a:extLst>
          </p:cNvPr>
          <p:cNvSpPr/>
          <p:nvPr/>
        </p:nvSpPr>
        <p:spPr>
          <a:xfrm>
            <a:off x="6904387" y="3167270"/>
            <a:ext cx="1166191" cy="1086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Ultra Sonic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F31D2-7B48-C30A-602D-F89F73F6A048}"/>
              </a:ext>
            </a:extLst>
          </p:cNvPr>
          <p:cNvSpPr/>
          <p:nvPr/>
        </p:nvSpPr>
        <p:spPr>
          <a:xfrm>
            <a:off x="1800500" y="364784"/>
            <a:ext cx="82199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Location Measurement Unit</a:t>
            </a:r>
          </a:p>
        </p:txBody>
      </p:sp>
    </p:spTree>
    <p:extLst>
      <p:ext uri="{BB962C8B-B14F-4D97-AF65-F5344CB8AC3E}">
        <p14:creationId xmlns:p14="http://schemas.microsoft.com/office/powerpoint/2010/main" val="36192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C8FB8-84E1-3ADE-1E62-CD93476A6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64" y="3574084"/>
            <a:ext cx="5186936" cy="2918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A0D63-C36F-DAE2-8437-435605850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3147">
            <a:off x="9117899" y="3474630"/>
            <a:ext cx="943374" cy="943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2FCC3D-3F45-E934-86C4-E390C59A4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6022" y="238539"/>
            <a:ext cx="2009420" cy="153165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DDB6C6-408A-71BF-11E4-0B0BD15FB35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005064" y="1690688"/>
            <a:ext cx="2213941" cy="1963810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DDD6129-7483-1C54-A50E-E3FCEBB5F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33" y="4156501"/>
            <a:ext cx="1765036" cy="848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03ABBF-FC89-F95D-75BF-41815F8AC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6299" flipH="1">
            <a:off x="1618606" y="-286365"/>
            <a:ext cx="2009420" cy="153165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287D13-08B3-E825-E423-452F194901C8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12585" y="1336431"/>
            <a:ext cx="1818073" cy="282007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401EDD-BE8B-DEAC-8F25-2559BEBF9260}"/>
              </a:ext>
            </a:extLst>
          </p:cNvPr>
          <p:cNvCxnSpPr>
            <a:cxnSpLocks/>
          </p:cNvCxnSpPr>
          <p:nvPr/>
        </p:nvCxnSpPr>
        <p:spPr>
          <a:xfrm>
            <a:off x="2657161" y="1336431"/>
            <a:ext cx="536205" cy="282007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80F658-1F00-1E30-9435-AC1A176338C0}"/>
              </a:ext>
            </a:extLst>
          </p:cNvPr>
          <p:cNvCxnSpPr>
            <a:cxnSpLocks/>
          </p:cNvCxnSpPr>
          <p:nvPr/>
        </p:nvCxnSpPr>
        <p:spPr>
          <a:xfrm>
            <a:off x="2657161" y="1336431"/>
            <a:ext cx="2976219" cy="282007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B652DFE-6498-9645-94AA-A69A11D9AF6C}"/>
              </a:ext>
            </a:extLst>
          </p:cNvPr>
          <p:cNvSpPr txBox="1"/>
          <p:nvPr/>
        </p:nvSpPr>
        <p:spPr>
          <a:xfrm rot="4026830">
            <a:off x="2729138" y="3039541"/>
            <a:ext cx="118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75F42F-93BF-10C3-A5B9-BE2442ECDC12}"/>
              </a:ext>
            </a:extLst>
          </p:cNvPr>
          <p:cNvSpPr txBox="1"/>
          <p:nvPr/>
        </p:nvSpPr>
        <p:spPr>
          <a:xfrm rot="18157401">
            <a:off x="767319" y="2879589"/>
            <a:ext cx="118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1134EF-64E9-F4B9-E8CE-63AFF23C3AB0}"/>
              </a:ext>
            </a:extLst>
          </p:cNvPr>
          <p:cNvSpPr txBox="1"/>
          <p:nvPr/>
        </p:nvSpPr>
        <p:spPr>
          <a:xfrm rot="2254654">
            <a:off x="4315127" y="2995616"/>
            <a:ext cx="118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Dx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37FBBF-EE39-6E64-0596-85214AE4F5C5}"/>
              </a:ext>
            </a:extLst>
          </p:cNvPr>
          <p:cNvSpPr/>
          <p:nvPr/>
        </p:nvSpPr>
        <p:spPr>
          <a:xfrm>
            <a:off x="1764325" y="5129972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= t * 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55F0BE-6C81-C72F-75FA-00F6DFE05C0A}"/>
              </a:ext>
            </a:extLst>
          </p:cNvPr>
          <p:cNvSpPr/>
          <p:nvPr/>
        </p:nvSpPr>
        <p:spPr>
          <a:xfrm>
            <a:off x="9811409" y="81037"/>
            <a:ext cx="2013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GPS</a:t>
            </a:r>
          </a:p>
        </p:txBody>
      </p:sp>
    </p:spTree>
    <p:extLst>
      <p:ext uri="{BB962C8B-B14F-4D97-AF65-F5344CB8AC3E}">
        <p14:creationId xmlns:p14="http://schemas.microsoft.com/office/powerpoint/2010/main" val="26481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41679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05666C-7666-8DD1-4236-884F9F47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18" y="4064591"/>
            <a:ext cx="1119324" cy="9947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C91BCEC-2D20-75BE-511E-F45F45A6D7D4}"/>
              </a:ext>
            </a:extLst>
          </p:cNvPr>
          <p:cNvSpPr/>
          <p:nvPr/>
        </p:nvSpPr>
        <p:spPr>
          <a:xfrm>
            <a:off x="4684644" y="3587511"/>
            <a:ext cx="132521" cy="145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93B7C6-CB42-8EAA-A1BB-775AAECF68AE}"/>
              </a:ext>
            </a:extLst>
          </p:cNvPr>
          <p:cNvSpPr/>
          <p:nvPr/>
        </p:nvSpPr>
        <p:spPr>
          <a:xfrm>
            <a:off x="6943337" y="3752345"/>
            <a:ext cx="132521" cy="145774"/>
          </a:xfrm>
          <a:prstGeom prst="ellipse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1D12B6-80B4-CAA6-357D-8830922CF704}"/>
              </a:ext>
            </a:extLst>
          </p:cNvPr>
          <p:cNvSpPr/>
          <p:nvPr/>
        </p:nvSpPr>
        <p:spPr>
          <a:xfrm>
            <a:off x="5659748" y="2319158"/>
            <a:ext cx="132521" cy="14577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9C9314-1260-F524-4400-B83B8A37697E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97758" y="3711937"/>
            <a:ext cx="992958" cy="93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99A39-673D-139D-68B7-84C1844816D1}"/>
              </a:ext>
            </a:extLst>
          </p:cNvPr>
          <p:cNvCxnSpPr>
            <a:cxnSpLocks/>
            <a:stCxn id="7" idx="2"/>
            <a:endCxn id="23" idx="7"/>
          </p:cNvCxnSpPr>
          <p:nvPr/>
        </p:nvCxnSpPr>
        <p:spPr>
          <a:xfrm flipV="1">
            <a:off x="4684644" y="2936316"/>
            <a:ext cx="1017387" cy="72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2B0283-376D-48DF-C8D8-A197055B4154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4657082" y="3733285"/>
            <a:ext cx="93823" cy="1105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BD2A6E3B-BD24-8D69-A333-2FA7D6808BF3}"/>
              </a:ext>
            </a:extLst>
          </p:cNvPr>
          <p:cNvSpPr/>
          <p:nvPr/>
        </p:nvSpPr>
        <p:spPr>
          <a:xfrm>
            <a:off x="3405809" y="2606201"/>
            <a:ext cx="2690191" cy="2254167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0C879EE-C6F0-77E9-E08B-4BB0182423C6}"/>
              </a:ext>
            </a:extLst>
          </p:cNvPr>
          <p:cNvSpPr/>
          <p:nvPr/>
        </p:nvSpPr>
        <p:spPr>
          <a:xfrm>
            <a:off x="5489713" y="2535103"/>
            <a:ext cx="2907248" cy="2714751"/>
          </a:xfrm>
          <a:prstGeom prst="flowChartConnector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9DACA28D-B2C6-E48E-0FBD-1CD95FBDC995}"/>
              </a:ext>
            </a:extLst>
          </p:cNvPr>
          <p:cNvSpPr/>
          <p:nvPr/>
        </p:nvSpPr>
        <p:spPr>
          <a:xfrm>
            <a:off x="3567635" y="87711"/>
            <a:ext cx="4329949" cy="4474240"/>
          </a:xfrm>
          <a:prstGeom prst="flowChartConnec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BC628B-169D-AEC3-4832-8633880EA545}"/>
              </a:ext>
            </a:extLst>
          </p:cNvPr>
          <p:cNvCxnSpPr>
            <a:cxnSpLocks/>
            <a:stCxn id="8" idx="3"/>
            <a:endCxn id="35" idx="4"/>
          </p:cNvCxnSpPr>
          <p:nvPr/>
        </p:nvCxnSpPr>
        <p:spPr>
          <a:xfrm flipH="1">
            <a:off x="5732610" y="3876771"/>
            <a:ext cx="1230134" cy="6851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312A48B-1C99-C651-A5F9-BFDA7481BCFE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5659748" y="2464932"/>
            <a:ext cx="66261" cy="2097019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3" grpId="0" animBg="1"/>
      <p:bldP spid="31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AD79-A7CE-3950-DE62-DDD6FA302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69923"/>
            <a:ext cx="11085342" cy="523220"/>
          </a:xfrm>
        </p:spPr>
        <p:txBody>
          <a:bodyPr/>
          <a:lstStyle/>
          <a:p>
            <a:r>
              <a:rPr lang="en-US" dirty="0"/>
              <a:t>GPS module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4B4C6-D4A4-6EC5-7A95-5D76A0D1E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21" y="1563419"/>
            <a:ext cx="2343376" cy="1840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F587C-A572-C85A-CC33-CD4D27CA5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51" y="1282358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B83E43-B217-83C9-9A26-E26FD6D53EC5}"/>
              </a:ext>
            </a:extLst>
          </p:cNvPr>
          <p:cNvSpPr/>
          <p:nvPr/>
        </p:nvSpPr>
        <p:spPr>
          <a:xfrm>
            <a:off x="5111288" y="2483570"/>
            <a:ext cx="9827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UART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618723-D910-6DE4-390B-01B813C96FD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909625" y="2483570"/>
            <a:ext cx="138609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1B81C-B229-F9F8-8C64-3EAA55A38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18" y="1618820"/>
            <a:ext cx="2241626" cy="22416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C6DBAD-8D94-1714-C83B-C5B7504A97F1}"/>
              </a:ext>
            </a:extLst>
          </p:cNvPr>
          <p:cNvSpPr txBox="1"/>
          <p:nvPr/>
        </p:nvSpPr>
        <p:spPr>
          <a:xfrm>
            <a:off x="-19056" y="4531648"/>
            <a:ext cx="615461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GPS Accuracy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E18A67-6E68-ADC9-65DE-721E9FE2F3C4}"/>
              </a:ext>
            </a:extLst>
          </p:cNvPr>
          <p:cNvGrpSpPr/>
          <p:nvPr/>
        </p:nvGrpSpPr>
        <p:grpSpPr>
          <a:xfrm>
            <a:off x="6300499" y="1654794"/>
            <a:ext cx="4473696" cy="1827543"/>
            <a:chOff x="6307253" y="4001032"/>
            <a:chExt cx="4473696" cy="18275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CBADAE-4091-70CB-D9E0-B2D554AC4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53" y="4001032"/>
              <a:ext cx="1673102" cy="16731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6F88C3-75D1-2AD4-7ED2-13258D350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946" y="4304572"/>
              <a:ext cx="1524003" cy="152400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A100D-3B11-ED02-93F7-8E5F28557ABB}"/>
                </a:ext>
              </a:extLst>
            </p:cNvPr>
            <p:cNvSpPr/>
            <p:nvPr/>
          </p:nvSpPr>
          <p:spPr>
            <a:xfrm>
              <a:off x="7772705" y="4855944"/>
              <a:ext cx="163153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Bluetooth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421977-8D7C-EC85-3FE4-31AB2D97E831}"/>
                </a:ext>
              </a:extLst>
            </p:cNvPr>
            <p:cNvCxnSpPr/>
            <p:nvPr/>
          </p:nvCxnSpPr>
          <p:spPr>
            <a:xfrm flipH="1" flipV="1">
              <a:off x="7895424" y="4855944"/>
              <a:ext cx="1386096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CD3868B-A779-219A-FCD0-0AC5AB366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74" y="487873"/>
            <a:ext cx="3732094" cy="37320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321CE0-15C4-2F6A-E462-0496E0D0DA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68" y="1480315"/>
            <a:ext cx="2143125" cy="21431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4BE0E1-AD19-97AE-B159-E4D64C60A7CD}"/>
              </a:ext>
            </a:extLst>
          </p:cNvPr>
          <p:cNvSpPr/>
          <p:nvPr/>
        </p:nvSpPr>
        <p:spPr>
          <a:xfrm>
            <a:off x="5098969" y="2444181"/>
            <a:ext cx="10310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A7F08E-E70A-F4EF-1F7E-E6285329668E}"/>
              </a:ext>
            </a:extLst>
          </p:cNvPr>
          <p:cNvSpPr/>
          <p:nvPr/>
        </p:nvSpPr>
        <p:spPr>
          <a:xfrm>
            <a:off x="3343407" y="4080206"/>
            <a:ext cx="5406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Ultra Sonic Sensor</a:t>
            </a:r>
          </a:p>
        </p:txBody>
      </p:sp>
    </p:spTree>
    <p:extLst>
      <p:ext uri="{BB962C8B-B14F-4D97-AF65-F5344CB8AC3E}">
        <p14:creationId xmlns:p14="http://schemas.microsoft.com/office/powerpoint/2010/main" val="21903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/>
      <p:bldP spid="8" grpId="1"/>
      <p:bldP spid="17" grpId="0" build="allAtOnce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7AFD-21EA-898F-B2A4-4F4664DA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31" y="0"/>
            <a:ext cx="6304169" cy="1325563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latin typeface="Calibri" panose="020F0502020204030204"/>
                <a:ea typeface="+mn-ea"/>
                <a:cs typeface="+mn-cs"/>
              </a:rPr>
              <a:t>2. Ultra Sonic Sensor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1FF483-3959-2E11-A9E5-118BC232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03" y="2350927"/>
            <a:ext cx="8571793" cy="380816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75552E-E28A-714F-9D56-01EE8C80BDF1}"/>
              </a:ext>
            </a:extLst>
          </p:cNvPr>
          <p:cNvCxnSpPr/>
          <p:nvPr/>
        </p:nvCxnSpPr>
        <p:spPr>
          <a:xfrm>
            <a:off x="3549748" y="3287371"/>
            <a:ext cx="4135902" cy="55919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BF450B-094C-108D-0C2B-378F42BE959E}"/>
              </a:ext>
            </a:extLst>
          </p:cNvPr>
          <p:cNvSpPr/>
          <p:nvPr/>
        </p:nvSpPr>
        <p:spPr>
          <a:xfrm rot="393633">
            <a:off x="3033781" y="2130211"/>
            <a:ext cx="16696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Chirp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38DE80-10ED-117C-2141-C6E45D06FF36}"/>
              </a:ext>
            </a:extLst>
          </p:cNvPr>
          <p:cNvCxnSpPr/>
          <p:nvPr/>
        </p:nvCxnSpPr>
        <p:spPr>
          <a:xfrm flipH="1">
            <a:off x="3868615" y="4557932"/>
            <a:ext cx="3817035" cy="49237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EED722-68CF-B2B9-47BE-5BB85C9CB252}"/>
              </a:ext>
            </a:extLst>
          </p:cNvPr>
          <p:cNvSpPr txBox="1"/>
          <p:nvPr/>
        </p:nvSpPr>
        <p:spPr>
          <a:xfrm rot="21181555">
            <a:off x="2650150" y="5551455"/>
            <a:ext cx="1799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Echo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61DB2-A437-37EC-8057-2D83B567D090}"/>
              </a:ext>
            </a:extLst>
          </p:cNvPr>
          <p:cNvSpPr txBox="1"/>
          <p:nvPr/>
        </p:nvSpPr>
        <p:spPr>
          <a:xfrm>
            <a:off x="5029155" y="2799437"/>
            <a:ext cx="747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8AF173-868E-9186-2D65-DB3B04493ACC}"/>
              </a:ext>
            </a:extLst>
          </p:cNvPr>
          <p:cNvSpPr txBox="1"/>
          <p:nvPr/>
        </p:nvSpPr>
        <p:spPr>
          <a:xfrm>
            <a:off x="5029155" y="4118368"/>
            <a:ext cx="747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37F68F-0182-5EB3-DF8E-0A4AEA52C8C7}"/>
              </a:ext>
            </a:extLst>
          </p:cNvPr>
          <p:cNvSpPr txBox="1"/>
          <p:nvPr/>
        </p:nvSpPr>
        <p:spPr>
          <a:xfrm>
            <a:off x="215288" y="875662"/>
            <a:ext cx="479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2D = 2t * </a:t>
            </a:r>
            <a:r>
              <a:rPr lang="en-US" b="1" dirty="0" err="1"/>
              <a:t>Sound_Speed</a:t>
            </a:r>
            <a:endParaRPr lang="en-US" b="1" dirty="0"/>
          </a:p>
          <a:p>
            <a:r>
              <a:rPr lang="en-US" b="1" dirty="0"/>
              <a:t>D = (2t) / 2 *  </a:t>
            </a:r>
            <a:r>
              <a:rPr lang="en-US" b="1" dirty="0" err="1"/>
              <a:t>Sound_Speed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3AF3A6F-E65A-9512-82BE-CF1666EB9655}"/>
              </a:ext>
            </a:extLst>
          </p:cNvPr>
          <p:cNvGrpSpPr/>
          <p:nvPr/>
        </p:nvGrpSpPr>
        <p:grpSpPr>
          <a:xfrm>
            <a:off x="2956151" y="2890928"/>
            <a:ext cx="7129120" cy="1083143"/>
            <a:chOff x="2956151" y="2890928"/>
            <a:chExt cx="7129120" cy="10831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9C5D0C-CB08-0797-A9EA-1B25D07C9AEE}"/>
                </a:ext>
              </a:extLst>
            </p:cNvPr>
            <p:cNvSpPr/>
            <p:nvPr/>
          </p:nvSpPr>
          <p:spPr>
            <a:xfrm>
              <a:off x="2956151" y="2890928"/>
              <a:ext cx="7129120" cy="106914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132FF-AA1E-37F3-E4CE-F7EE0A4F3EA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004" y="2897927"/>
              <a:ext cx="0" cy="10761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2DA989-AE42-401D-0E9A-DB5BB901112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956" y="2890928"/>
              <a:ext cx="0" cy="10761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69EFF9-621B-B3F2-B73A-A51DB80462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8230" y="2890928"/>
              <a:ext cx="0" cy="10761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22B7111-0BA2-7077-5EB1-BA20C7CE9B1B}"/>
              </a:ext>
            </a:extLst>
          </p:cNvPr>
          <p:cNvSpPr/>
          <p:nvPr/>
        </p:nvSpPr>
        <p:spPr>
          <a:xfrm>
            <a:off x="4719493" y="270292"/>
            <a:ext cx="25334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6FD98-F441-5137-05F4-67506F7CA4D8}"/>
              </a:ext>
            </a:extLst>
          </p:cNvPr>
          <p:cNvSpPr txBox="1"/>
          <p:nvPr/>
        </p:nvSpPr>
        <p:spPr>
          <a:xfrm>
            <a:off x="5082494" y="3075057"/>
            <a:ext cx="1941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Speed  Components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4C21C7-7717-6DE3-4EEA-821ECD2BDB1D}"/>
              </a:ext>
            </a:extLst>
          </p:cNvPr>
          <p:cNvSpPr txBox="1"/>
          <p:nvPr/>
        </p:nvSpPr>
        <p:spPr>
          <a:xfrm>
            <a:off x="6190863" y="3082056"/>
            <a:ext cx="308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Acceleration </a:t>
            </a:r>
          </a:p>
          <a:p>
            <a:pPr algn="ctr"/>
            <a:r>
              <a:rPr lang="en-US" sz="2000" b="1" dirty="0"/>
              <a:t>components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C2732-F156-401B-E8FE-A7DC724DDE41}"/>
              </a:ext>
            </a:extLst>
          </p:cNvPr>
          <p:cNvSpPr txBox="1"/>
          <p:nvPr/>
        </p:nvSpPr>
        <p:spPr>
          <a:xfrm>
            <a:off x="2956151" y="3232444"/>
            <a:ext cx="2247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Longitude, Latitude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9E01B-8B47-E0FE-61D9-2DB4171A514D}"/>
              </a:ext>
            </a:extLst>
          </p:cNvPr>
          <p:cNvSpPr txBox="1"/>
          <p:nvPr/>
        </p:nvSpPr>
        <p:spPr>
          <a:xfrm>
            <a:off x="8995117" y="3232444"/>
            <a:ext cx="93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Angle</a:t>
            </a:r>
            <a:endParaRPr 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F08117-0C36-EA12-817D-AF7A8BD68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42" y="1716647"/>
            <a:ext cx="1361411" cy="10691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437C5D-2F76-8573-422C-BEECA772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8054" y="1608462"/>
            <a:ext cx="1361410" cy="13614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26254B4-0C6E-EF1E-AEF1-DC2CB8B58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88" y="1969714"/>
            <a:ext cx="1361411" cy="9109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ED7050-D5FC-F325-1C9B-AB38E971C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70" y="1543514"/>
            <a:ext cx="1361411" cy="136141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406AFC7-D38E-2557-780B-2AA96E646034}"/>
              </a:ext>
            </a:extLst>
          </p:cNvPr>
          <p:cNvSpPr/>
          <p:nvPr/>
        </p:nvSpPr>
        <p:spPr>
          <a:xfrm>
            <a:off x="4541769" y="3881041"/>
            <a:ext cx="36148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V2V Data Frame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2034F1-7077-16C7-5C38-86D0830DCCF1}"/>
              </a:ext>
            </a:extLst>
          </p:cNvPr>
          <p:cNvCxnSpPr>
            <a:stCxn id="32" idx="2"/>
          </p:cNvCxnSpPr>
          <p:nvPr/>
        </p:nvCxnSpPr>
        <p:spPr>
          <a:xfrm>
            <a:off x="6349219" y="4588927"/>
            <a:ext cx="1807449" cy="742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E408C9-DC2C-3726-270A-9718425D2E42}"/>
              </a:ext>
            </a:extLst>
          </p:cNvPr>
          <p:cNvCxnSpPr>
            <a:cxnSpLocks/>
          </p:cNvCxnSpPr>
          <p:nvPr/>
        </p:nvCxnSpPr>
        <p:spPr>
          <a:xfrm flipH="1">
            <a:off x="4541769" y="4588927"/>
            <a:ext cx="1807449" cy="742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F3D383E-AFC4-C13A-E12F-79D5A9F00F06}"/>
              </a:ext>
            </a:extLst>
          </p:cNvPr>
          <p:cNvSpPr/>
          <p:nvPr/>
        </p:nvSpPr>
        <p:spPr>
          <a:xfrm>
            <a:off x="3587228" y="5354356"/>
            <a:ext cx="18582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44B35C-E120-ADC0-1EB0-12CBCEAE2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67" y="480615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32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01161D-7BB1-35AD-1E4D-4EC3BECC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861"/>
            <a:ext cx="8370277" cy="6393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4C38C2-427F-7F17-25DE-AE3233D39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365" y="2447925"/>
            <a:ext cx="2428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FE51-D941-3076-41A2-12E1F966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31504" y="-12689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Ultra Sonic With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DF4053-EF92-150F-1D1A-264DB24DA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84" y="4325376"/>
            <a:ext cx="1996732" cy="1996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185B7-0E3D-C1AA-D6AD-811113736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26"/>
            <a:ext cx="4762500" cy="4762500"/>
          </a:xfrm>
          <a:prstGeom prst="rect">
            <a:avLst/>
          </a:prstGeom>
        </p:spPr>
      </p:pic>
      <p:pic>
        <p:nvPicPr>
          <p:cNvPr id="3" name="WhatsApp Video 2022-07-07 at 12.14.32 AM(1)">
            <a:hlinkClick r:id="" action="ppaction://media"/>
            <a:extLst>
              <a:ext uri="{FF2B5EF4-FFF2-40B4-BE49-F238E27FC236}">
                <a16:creationId xmlns:a16="http://schemas.microsoft.com/office/drawing/2014/main" id="{EDA4D057-DAD4-FF25-8EF4-0BD65CEF0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5320" y="29996"/>
            <a:ext cx="5316680" cy="29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-0.34935 -0.2761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9" y="-1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8F3A6F1-934D-5DE8-D92B-597C0F07E124}"/>
              </a:ext>
            </a:extLst>
          </p:cNvPr>
          <p:cNvGrpSpPr/>
          <p:nvPr/>
        </p:nvGrpSpPr>
        <p:grpSpPr>
          <a:xfrm>
            <a:off x="9497701" y="1879185"/>
            <a:ext cx="2568927" cy="2942629"/>
            <a:chOff x="9497701" y="1879185"/>
            <a:chExt cx="2568927" cy="2942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8B3D-308E-4875-8B8A-1008197B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886" y="2152799"/>
              <a:ext cx="1422742" cy="14227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3C4B9E-9E7A-4B4D-9AC9-8976D505D30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497701" y="2864170"/>
              <a:ext cx="114618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4D96D8-D971-47DE-BD15-866457813CB5}"/>
                </a:ext>
              </a:extLst>
            </p:cNvPr>
            <p:cNvSpPr txBox="1"/>
            <p:nvPr/>
          </p:nvSpPr>
          <p:spPr>
            <a:xfrm>
              <a:off x="10946749" y="1879185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99B1A-1E4E-413E-8367-A915069EF731}"/>
                </a:ext>
              </a:extLst>
            </p:cNvPr>
            <p:cNvSpPr txBox="1"/>
            <p:nvPr/>
          </p:nvSpPr>
          <p:spPr>
            <a:xfrm>
              <a:off x="10008816" y="2484915"/>
              <a:ext cx="71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Wi-Fi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E63B8C-0A61-4F82-46EB-9972D25A2DC9}"/>
                </a:ext>
              </a:extLst>
            </p:cNvPr>
            <p:cNvCxnSpPr>
              <a:cxnSpLocks/>
              <a:stCxn id="24" idx="0"/>
              <a:endCxn id="13" idx="2"/>
            </p:cNvCxnSpPr>
            <p:nvPr/>
          </p:nvCxnSpPr>
          <p:spPr>
            <a:xfrm flipV="1">
              <a:off x="10799763" y="3575542"/>
              <a:ext cx="555493" cy="38397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text, monitor, electronics, display&#10;&#10;Description automatically generated">
              <a:extLst>
                <a:ext uri="{FF2B5EF4-FFF2-40B4-BE49-F238E27FC236}">
                  <a16:creationId xmlns:a16="http://schemas.microsoft.com/office/drawing/2014/main" id="{6D15E83B-01D2-0EF2-D343-04FE40A9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616" y="3959521"/>
              <a:ext cx="862293" cy="86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BBCA3E-6C47-7E47-3F77-E6FBA4DFB5D5}"/>
                </a:ext>
              </a:extLst>
            </p:cNvPr>
            <p:cNvSpPr txBox="1"/>
            <p:nvPr/>
          </p:nvSpPr>
          <p:spPr>
            <a:xfrm>
              <a:off x="10391255" y="41029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C14F54-A677-3E10-49A0-9665C0A5FC2B}"/>
              </a:ext>
            </a:extLst>
          </p:cNvPr>
          <p:cNvGrpSpPr/>
          <p:nvPr/>
        </p:nvGrpSpPr>
        <p:grpSpPr>
          <a:xfrm>
            <a:off x="3355354" y="688718"/>
            <a:ext cx="6313023" cy="5839491"/>
            <a:chOff x="3355354" y="688718"/>
            <a:chExt cx="6313023" cy="5839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4738470" y="2452506"/>
              <a:ext cx="1166884" cy="15333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464235" y="3424285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  <a:endCxn id="3" idx="3"/>
            </p:cNvCxnSpPr>
            <p:nvPr/>
          </p:nvCxnSpPr>
          <p:spPr>
            <a:xfrm rot="5400000" flipH="1">
              <a:off x="5979728" y="3347854"/>
              <a:ext cx="1868944" cy="2148572"/>
            </a:xfrm>
            <a:prstGeom prst="curvedConnector4">
              <a:avLst>
                <a:gd name="adj1" fmla="val -12232"/>
                <a:gd name="adj2" fmla="val 59949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96021" y="670565"/>
            <a:ext cx="4829885" cy="4791852"/>
            <a:chOff x="96021" y="670565"/>
            <a:chExt cx="4829885" cy="47918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4829885" cy="4791852"/>
              <a:chOff x="96021" y="670565"/>
              <a:chExt cx="4829885" cy="479185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stCxn id="10" idx="3"/>
                <a:endCxn id="56" idx="3"/>
              </p:cNvCxnSpPr>
              <p:nvPr/>
            </p:nvCxnSpPr>
            <p:spPr>
              <a:xfrm flipH="1">
                <a:off x="2301634" y="3195311"/>
                <a:ext cx="2624272" cy="4350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485192" y="92765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92E6D-6B64-A6D0-650A-6CCDCD6B215F}"/>
              </a:ext>
            </a:extLst>
          </p:cNvPr>
          <p:cNvSpPr/>
          <p:nvPr/>
        </p:nvSpPr>
        <p:spPr>
          <a:xfrm>
            <a:off x="7789515" y="845614"/>
            <a:ext cx="4402485" cy="42853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0" y="0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3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5290DF-4DF0-898C-EF8E-50551357F26C}"/>
              </a:ext>
            </a:extLst>
          </p:cNvPr>
          <p:cNvGrpSpPr/>
          <p:nvPr/>
        </p:nvGrpSpPr>
        <p:grpSpPr>
          <a:xfrm>
            <a:off x="3381685" y="8261826"/>
            <a:ext cx="6286692" cy="5839491"/>
            <a:chOff x="3355354" y="688718"/>
            <a:chExt cx="6286692" cy="5839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4738470" y="2452506"/>
              <a:ext cx="1166884" cy="1533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464235" y="3424285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  <a:endCxn id="3" idx="3"/>
            </p:cNvCxnSpPr>
            <p:nvPr/>
          </p:nvCxnSpPr>
          <p:spPr>
            <a:xfrm rot="5400000" flipH="1">
              <a:off x="5979728" y="3347854"/>
              <a:ext cx="1868944" cy="2148572"/>
            </a:xfrm>
            <a:prstGeom prst="curvedConnector4">
              <a:avLst>
                <a:gd name="adj1" fmla="val -12232"/>
                <a:gd name="adj2" fmla="val 59949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-5794057" y="833668"/>
            <a:ext cx="3414215" cy="8894485"/>
            <a:chOff x="96021" y="670565"/>
            <a:chExt cx="3414215" cy="889448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3381999" cy="8894485"/>
              <a:chOff x="96021" y="670565"/>
              <a:chExt cx="3381999" cy="8894485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endCxn id="56" idx="3"/>
              </p:cNvCxnSpPr>
              <p:nvPr/>
            </p:nvCxnSpPr>
            <p:spPr>
              <a:xfrm flipH="1" flipV="1">
                <a:off x="2301634" y="3238820"/>
                <a:ext cx="495338" cy="632623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511523" y="7665873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70775-5A65-129A-72AC-55C06BC37C22}"/>
              </a:ext>
            </a:extLst>
          </p:cNvPr>
          <p:cNvGrpSpPr/>
          <p:nvPr/>
        </p:nvGrpSpPr>
        <p:grpSpPr>
          <a:xfrm>
            <a:off x="7789515" y="947064"/>
            <a:ext cx="4402485" cy="4285366"/>
            <a:chOff x="7789515" y="845614"/>
            <a:chExt cx="4402485" cy="42853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3A6F1-934D-5DE8-D92B-597C0F07E124}"/>
                </a:ext>
              </a:extLst>
            </p:cNvPr>
            <p:cNvGrpSpPr/>
            <p:nvPr/>
          </p:nvGrpSpPr>
          <p:grpSpPr>
            <a:xfrm>
              <a:off x="9497701" y="1879185"/>
              <a:ext cx="2568927" cy="2942629"/>
              <a:chOff x="9497701" y="1879185"/>
              <a:chExt cx="2568927" cy="294262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3358B3D-308E-4875-8B8A-1008197BE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43886" y="2152799"/>
                <a:ext cx="1422742" cy="1422742"/>
              </a:xfrm>
              <a:prstGeom prst="rect">
                <a:avLst/>
              </a:prstGeom>
            </p:spPr>
          </p:pic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23C4B9E-9E7A-4B4D-9AC9-8976D505D306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9497701" y="2864170"/>
                <a:ext cx="1146186" cy="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4D96D8-D971-47DE-BD15-866457813CB5}"/>
                  </a:ext>
                </a:extLst>
              </p:cNvPr>
              <p:cNvSpPr txBox="1"/>
              <p:nvPr/>
            </p:nvSpPr>
            <p:spPr>
              <a:xfrm>
                <a:off x="10946749" y="1879185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Server</a:t>
                </a:r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499B1A-1E4E-413E-8367-A915069EF731}"/>
                  </a:ext>
                </a:extLst>
              </p:cNvPr>
              <p:cNvSpPr txBox="1"/>
              <p:nvPr/>
            </p:nvSpPr>
            <p:spPr>
              <a:xfrm>
                <a:off x="10008816" y="2484915"/>
                <a:ext cx="719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Wi-Fi</a:t>
                </a:r>
                <a:endParaRPr lang="en-US" dirty="0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1E63B8C-0A61-4F82-46EB-9972D25A2DC9}"/>
                  </a:ext>
                </a:extLst>
              </p:cNvPr>
              <p:cNvCxnSpPr>
                <a:cxnSpLocks/>
                <a:stCxn id="24" idx="0"/>
                <a:endCxn id="13" idx="2"/>
              </p:cNvCxnSpPr>
              <p:nvPr/>
            </p:nvCxnSpPr>
            <p:spPr>
              <a:xfrm flipV="1">
                <a:off x="10799763" y="3575542"/>
                <a:ext cx="555493" cy="38397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4" name="Picture 23" descr="A picture containing text, monitor, electronics, display&#10;&#10;Description automatically generated">
                <a:extLst>
                  <a:ext uri="{FF2B5EF4-FFF2-40B4-BE49-F238E27FC236}">
                    <a16:creationId xmlns:a16="http://schemas.microsoft.com/office/drawing/2014/main" id="{6D15E83B-01D2-0EF2-D343-04FE40A95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8616" y="3959521"/>
                <a:ext cx="862293" cy="862293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EBBCA3E-6C47-7E47-3F77-E6FBA4DFB5D5}"/>
                  </a:ext>
                </a:extLst>
              </p:cNvPr>
              <p:cNvSpPr txBox="1"/>
              <p:nvPr/>
            </p:nvSpPr>
            <p:spPr>
              <a:xfrm>
                <a:off x="10391255" y="4102999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Admin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0592E6D-6B64-A6D0-650A-6CCDCD6B215F}"/>
                </a:ext>
              </a:extLst>
            </p:cNvPr>
            <p:cNvSpPr/>
            <p:nvPr/>
          </p:nvSpPr>
          <p:spPr>
            <a:xfrm>
              <a:off x="7789515" y="845614"/>
              <a:ext cx="4402485" cy="428536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-5890078" y="163103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9583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7E187-5974-707A-F0DE-3BBDE7249A34}"/>
              </a:ext>
            </a:extLst>
          </p:cNvPr>
          <p:cNvGrpSpPr/>
          <p:nvPr/>
        </p:nvGrpSpPr>
        <p:grpSpPr>
          <a:xfrm>
            <a:off x="1203343" y="5853320"/>
            <a:ext cx="10042905" cy="195069"/>
            <a:chOff x="1131774" y="3508251"/>
            <a:chExt cx="10042905" cy="1950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9881C1-E5CE-B2F1-7BC6-0B6D0F3D3780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91EFFC-412E-610C-5280-93CD3BCC63BD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1B3D9-A390-F8D5-9D5C-A41DE9964771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C9228-91A2-59FA-C612-15D173B93272}"/>
                </a:ext>
              </a:extLst>
            </p:cNvPr>
            <p:cNvSpPr/>
            <p:nvPr/>
          </p:nvSpPr>
          <p:spPr>
            <a:xfrm>
              <a:off x="6362987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25221E-CF58-7C8F-22BB-527363531ECD}"/>
                </a:ext>
              </a:extLst>
            </p:cNvPr>
            <p:cNvSpPr/>
            <p:nvPr/>
          </p:nvSpPr>
          <p:spPr>
            <a:xfrm>
              <a:off x="8083033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731DD0-32C0-A04B-EA81-BC197287CBE6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05E9B6-2BC6-A832-2EB2-4A10DE7CA566}"/>
              </a:ext>
            </a:extLst>
          </p:cNvPr>
          <p:cNvGrpSpPr/>
          <p:nvPr/>
        </p:nvGrpSpPr>
        <p:grpSpPr>
          <a:xfrm>
            <a:off x="1203343" y="3329237"/>
            <a:ext cx="10042905" cy="195069"/>
            <a:chOff x="1131774" y="3508251"/>
            <a:chExt cx="10042905" cy="1950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CB794E-C862-D5F1-02E3-BC2F5B8D9B45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D9178F-3A69-99EE-7C1E-93DA6B40F92F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80ADDE-44EC-32C3-280B-E7EAD1465695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8076B9-8649-C346-7EC8-9B9AD7693FCC}"/>
                </a:ext>
              </a:extLst>
            </p:cNvPr>
            <p:cNvSpPr/>
            <p:nvPr/>
          </p:nvSpPr>
          <p:spPr>
            <a:xfrm>
              <a:off x="6362987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D60225-201F-6715-C835-51E72170D8DD}"/>
                </a:ext>
              </a:extLst>
            </p:cNvPr>
            <p:cNvSpPr/>
            <p:nvPr/>
          </p:nvSpPr>
          <p:spPr>
            <a:xfrm>
              <a:off x="8083033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E3D9C5-F8E7-3613-1B28-7B4FE97EC79A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5F4E70-AFE6-1050-7B64-9802D3D3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What is V2V?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6139D595-C68F-95AC-5D71-021E3F444B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5479338"/>
                  </p:ext>
                </p:extLst>
              </p:nvPr>
            </p:nvGraphicFramePr>
            <p:xfrm>
              <a:off x="7210200" y="5163280"/>
              <a:ext cx="2399300" cy="10840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9300" cy="1084040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18000000" az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468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6139D595-C68F-95AC-5D71-021E3F444B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0200" y="5163280"/>
                <a:ext cx="2399300" cy="10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9AC199FC-8469-5F7A-91E9-29C03BE0DD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563114"/>
                  </p:ext>
                </p:extLst>
              </p:nvPr>
            </p:nvGraphicFramePr>
            <p:xfrm>
              <a:off x="3895585" y="2690944"/>
              <a:ext cx="2399296" cy="10810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99296" cy="1081059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68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9AC199FC-8469-5F7A-91E9-29C03BE0DD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5585" y="2690944"/>
                <a:ext cx="2399296" cy="108105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F7A027A-C7DA-189D-0686-0AF777AFA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25" y="5374399"/>
            <a:ext cx="491110" cy="491110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EC43F32-63AB-BEA4-B431-34252AFD1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61" y="2939380"/>
            <a:ext cx="491110" cy="4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132 L 0.00273 0.0132 C 0.00377 0.01968 0.0056 0.02616 0.00599 0.0331 C 0.00638 0.03773 0.00494 0.04213 0.00494 0.04699 C 0.00494 0.06088 0.0056 0.07477 0.00599 0.08866 C 0.00625 0.09607 0.00664 0.10324 0.00716 0.11065 C 0.00781 0.12037 0.00963 0.13357 0.01054 0.14259 C 0.01054 0.14329 0.01419 0.18357 0.01497 0.18634 L 0.01718 0.19421 C 0.0177 0.19815 0.01862 0.20787 0.0194 0.21227 C 0.02083 0.21991 0.022 0.22315 0.02395 0.23009 C 0.02669 0.2544 0.02213 0.22176 0.03177 0.25602 C 0.03255 0.25857 0.03294 0.26158 0.03398 0.26389 C 0.03737 0.27107 0.04192 0.27847 0.04635 0.2838 C 0.04817 0.28588 0.05 0.2882 0.05195 0.28982 C 0.05377 0.29144 0.05573 0.29213 0.05755 0.29375 C 0.0595 0.2956 0.06119 0.29815 0.06315 0.29977 C 0.07265 0.3081 0.06497 0.29861 0.07435 0.30972 C 0.07591 0.31158 0.07721 0.31412 0.07877 0.31574 C 0.0806 0.31736 0.08255 0.31829 0.08437 0.31968 C 0.08919 0.32361 0.09388 0.32894 0.09895 0.33171 C 0.10195 0.33334 0.10494 0.33426 0.10794 0.33565 C 0.10937 0.33634 0.1108 0.33727 0.11237 0.3375 C 0.11653 0.3382 0.12057 0.33866 0.12474 0.33959 C 0.12695 0.34005 0.12916 0.34097 0.13138 0.34167 C 0.13437 0.34236 0.13737 0.34283 0.14036 0.34352 C 0.15052 0.34815 0.13815 0.34259 0.15494 0.34954 C 0.16523 0.35371 0.15299 0.34931 0.16497 0.35347 C 0.16653 0.35486 0.16783 0.35671 0.16953 0.35741 C 0.17604 0.36088 0.18281 0.36204 0.18958 0.36343 C 0.20338 0.37153 0.19453 0.36713 0.22656 0.36158 C 0.22695 0.36134 0.22656 0.36019 0.22656 0.35949 " pathEditMode="relative" ptsTypes="AAAAAAAAAAAAAAAAAAAAAAAAAAAAAAAA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0.01436 L 0.00221 0.01436 C 0.00182 -0.02754 0.00208 -0.06944 0.00104 -0.11111 C 0.00091 -0.11527 -0.00065 -0.11898 -0.00117 -0.12314 C -0.00182 -0.12708 -0.00195 -0.13101 -0.00234 -0.13495 C -0.00274 -0.13842 -0.003 -0.14166 -0.00339 -0.1449 C -0.0043 -0.15092 -0.00612 -0.16273 -0.00794 -0.16875 C -0.01003 -0.17569 -0.01276 -0.18171 -0.01458 -0.18865 L -0.02018 -0.20856 C -0.02604 -0.22916 -0.02227 -0.21689 -0.03255 -0.24444 C -0.03412 -0.24838 -0.03529 -0.25277 -0.03698 -0.25648 L -0.04714 -0.27824 C -0.04857 -0.28148 -0.04974 -0.28564 -0.05156 -0.28819 C -0.06719 -0.31041 -0.0582 -0.2993 -0.07617 -0.31805 C -0.07813 -0.3199 -0.07982 -0.32268 -0.08177 -0.32407 L -0.09857 -0.33588 L -0.10417 -0.34004 C -0.10677 -0.34189 -0.10925 -0.3449 -0.11198 -0.34583 C -0.11393 -0.34652 -0.11576 -0.34699 -0.11758 -0.34791 C -0.11953 -0.34884 -0.12135 -0.35092 -0.12318 -0.35185 C -0.12539 -0.353 -0.12774 -0.35324 -0.12995 -0.35393 C -0.14896 -0.35995 -0.12109 -0.35509 -0.17031 -0.35787 C -0.18229 -0.35671 -0.1905 -0.35671 -0.20156 -0.35393 C -0.20352 -0.35347 -0.20534 -0.35254 -0.20716 -0.35185 C -0.21979 -0.35416 -0.21628 -0.34838 -0.22057 -0.35972 " pathEditMode="relative" ptsTypes="AAAAAAAAAAAAAAAAAAAAAAAAA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-1"/>
            <a:ext cx="12191695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6758750" y="3080009"/>
            <a:ext cx="5030113" cy="316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dk2"/>
                </a:solidFill>
              </a:rPr>
              <a:t>V2V Server Implementation</a:t>
            </a:r>
            <a:endParaRPr sz="5400">
              <a:solidFill>
                <a:schemeClr val="dk2"/>
              </a:solidFill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000">
                <a:solidFill>
                  <a:schemeClr val="dk2"/>
                </a:solidFill>
              </a:rPr>
              <a:t>  </a:t>
            </a:r>
            <a:endParaRPr/>
          </a:p>
        </p:txBody>
      </p:sp>
      <p:pic>
        <p:nvPicPr>
          <p:cNvPr id="88" name="Google Shape;88;p1" descr="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90" name="Google Shape;90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1509825" y="496291"/>
            <a:ext cx="99240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How are these vehicles linked?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918410" y="14646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i="1"/>
              <a:t>T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he link is created via Wi-Fi network and a server that organizes messaging between different cars.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99" name="Google Shape;99;p2" descr="Convertib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1020" y="3253636"/>
            <a:ext cx="2002049" cy="198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 descr="Laptop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8257" y="3252949"/>
            <a:ext cx="1703595" cy="1682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Transf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626" y="3842442"/>
            <a:ext cx="781448" cy="7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Transf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9421" y="3795075"/>
            <a:ext cx="844078" cy="84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1024724" y="4738034"/>
            <a:ext cx="100147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  Vehicle 1               WI-FI                 Server                   WI-FI                         Vehicle 2</a:t>
            </a:r>
            <a:endParaRPr/>
          </a:p>
        </p:txBody>
      </p:sp>
      <p:pic>
        <p:nvPicPr>
          <p:cNvPr id="104" name="Google Shape;104;p2" descr="Car with solid fill" title="Vehicle 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664" y="3253636"/>
            <a:ext cx="1880222" cy="185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Socket programming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Socket programming is a way of connecting two nodes on a network to communicate with each other. One socket(node) listens on a particular port at an IP, while the other socket reaches out to the other to form a connection.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3" descr="Race Car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413" y="4555270"/>
            <a:ext cx="1501283" cy="149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 descr="Race C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6902" y="2997895"/>
            <a:ext cx="1501283" cy="149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Race Ca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1404" y="4184298"/>
            <a:ext cx="1501283" cy="149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Laptop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1457" y="3671170"/>
            <a:ext cx="1232083" cy="121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4653666" y="4710666"/>
            <a:ext cx="16001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6911819" y="3953506"/>
            <a:ext cx="1373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1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6987119" y="5493747"/>
            <a:ext cx="160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2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2353897" y="5219776"/>
            <a:ext cx="1600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3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3" descr="Arrow Right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9000000">
            <a:off x="5909510" y="35934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Arrow Right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8520000">
            <a:off x="5849352" y="447574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 descr="Arrow Right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320000">
            <a:off x="3422982" y="413485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4"/>
          <p:cNvGrpSpPr/>
          <p:nvPr/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29" name="Google Shape;129;p4"/>
            <p:cNvSpPr/>
            <p:nvPr/>
          </p:nvSpPr>
          <p:spPr>
            <a:xfrm>
              <a:off x="-19221" y="251144"/>
              <a:ext cx="5187198" cy="6239661"/>
            </a:xfrm>
            <a:custGeom>
              <a:avLst/>
              <a:gdLst/>
              <a:ahLst/>
              <a:cxnLst/>
              <a:rect l="l" t="t" r="r" b="b"/>
              <a:pathLst>
                <a:path w="5187198" h="6239661" extrusionOk="0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-19220" y="297400"/>
              <a:ext cx="5215811" cy="6107388"/>
            </a:xfrm>
            <a:custGeom>
              <a:avLst/>
              <a:gdLst/>
              <a:ahLst/>
              <a:cxnLst/>
              <a:rect l="l" t="t" r="r" b="b"/>
              <a:pathLst>
                <a:path w="5215811" h="6107388" extrusionOk="0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-19221" y="319367"/>
              <a:ext cx="5217956" cy="6100079"/>
            </a:xfrm>
            <a:custGeom>
              <a:avLst/>
              <a:gdLst/>
              <a:ahLst/>
              <a:cxnLst/>
              <a:rect l="l" t="t" r="r" b="b"/>
              <a:pathLst>
                <a:path w="5217956" h="6100079" extrusionOk="0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-19220" y="319367"/>
              <a:ext cx="5217957" cy="6100079"/>
            </a:xfrm>
            <a:custGeom>
              <a:avLst/>
              <a:gdLst/>
              <a:ahLst/>
              <a:cxnLst/>
              <a:rect l="l" t="t" r="r" b="b"/>
              <a:pathLst>
                <a:path w="5217957" h="6100079" extrusionOk="0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70AD47">
                    <a:alpha val="9803"/>
                  </a:srgbClr>
                </a:gs>
                <a:gs pos="85000">
                  <a:srgbClr val="4472C4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2"/>
                </a:solidFill>
              </a:rPr>
              <a:t>How does a socket work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1"/>
          </p:nvPr>
        </p:nvSpPr>
        <p:spPr>
          <a:xfrm>
            <a:off x="5600700" y="815878"/>
            <a:ext cx="5221224" cy="523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</a:pPr>
            <a:r>
              <a:rPr lang="en-US" sz="3200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system configuration places the server on one machine, with the clients on other machines. The clients connect to the server, exchange information, and then disconnect.</a:t>
            </a:r>
            <a:endParaRPr sz="32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 i="1">
                <a:latin typeface="Times New Roman"/>
                <a:ea typeface="Times New Roman"/>
                <a:cs typeface="Times New Roman"/>
                <a:sym typeface="Times New Roman"/>
              </a:rPr>
              <a:t>Server socket</a:t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693131" y="2702968"/>
            <a:ext cx="10710472" cy="2596651"/>
            <a:chOff x="348507" y="877343"/>
            <a:chExt cx="10710472" cy="2596651"/>
          </a:xfrm>
        </p:grpSpPr>
        <p:sp>
          <p:nvSpPr>
            <p:cNvPr id="142" name="Google Shape;142;p5"/>
            <p:cNvSpPr/>
            <p:nvPr/>
          </p:nvSpPr>
          <p:spPr>
            <a:xfrm>
              <a:off x="348507" y="877343"/>
              <a:ext cx="928462" cy="92846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43484" y="1072320"/>
              <a:ext cx="538507" cy="53850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475925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1475925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socket()</a:t>
              </a: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045775" y="877343"/>
              <a:ext cx="928462" cy="92846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4240752" y="1072320"/>
              <a:ext cx="538507" cy="53850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173193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5173193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bind()</a:t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743044" y="877343"/>
              <a:ext cx="928462" cy="92846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938021" y="1072320"/>
              <a:ext cx="538507" cy="5385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8870462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8870462" y="877343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listen()</a:t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348507" y="2545532"/>
              <a:ext cx="928462" cy="92846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543484" y="2740509"/>
              <a:ext cx="538507" cy="53850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475925" y="2545532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1475925" y="2545532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accept()</a:t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045775" y="2545532"/>
              <a:ext cx="928462" cy="92846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240752" y="2740509"/>
              <a:ext cx="538507" cy="53850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5173193" y="2545532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5173193" y="2545532"/>
              <a:ext cx="2188517" cy="9284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send(), recv(), read(), write()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Times New Roman"/>
              <a:buNone/>
            </a:pPr>
            <a:r>
              <a:rPr lang="en-US" sz="5400" i="1">
                <a:latin typeface="Times New Roman"/>
                <a:ea typeface="Times New Roman"/>
                <a:cs typeface="Times New Roman"/>
                <a:sym typeface="Times New Roman"/>
              </a:rPr>
              <a:t>Client socket</a:t>
            </a:r>
            <a:endParaRPr sz="54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6"/>
          <p:cNvSpPr/>
          <p:nvPr/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518908" y="2703867"/>
            <a:ext cx="11058918" cy="2594853"/>
            <a:chOff x="174284" y="878242"/>
            <a:chExt cx="11058918" cy="2594853"/>
          </a:xfrm>
        </p:grpSpPr>
        <p:sp>
          <p:nvSpPr>
            <p:cNvPr id="169" name="Google Shape;169;p6"/>
            <p:cNvSpPr/>
            <p:nvPr/>
          </p:nvSpPr>
          <p:spPr>
            <a:xfrm>
              <a:off x="1082105" y="878242"/>
              <a:ext cx="1485526" cy="148552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74284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174284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socket()</a:t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4960980" y="878242"/>
              <a:ext cx="1485526" cy="14855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053158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4053158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connect()</a:t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8839854" y="878242"/>
              <a:ext cx="1485526" cy="148552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932033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7932033" y="2753095"/>
              <a:ext cx="3301169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send(), recv(), read(), write()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84" name="Google Shape;184;p7"/>
            <p:cNvSpPr/>
            <p:nvPr/>
          </p:nvSpPr>
          <p:spPr>
            <a:xfrm>
              <a:off x="5307830" y="577396"/>
              <a:ext cx="675351" cy="595380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885720" y="325570"/>
              <a:ext cx="550492" cy="485306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i="1">
                <a:latin typeface="Times New Roman"/>
                <a:ea typeface="Times New Roman"/>
                <a:cs typeface="Times New Roman"/>
                <a:sym typeface="Times New Roman"/>
              </a:rPr>
              <a:t>Why TCP?</a:t>
            </a:r>
            <a:endParaRPr sz="40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909641" y="2134209"/>
            <a:ext cx="4840399" cy="4290450"/>
          </a:xfrm>
          <a:custGeom>
            <a:avLst/>
            <a:gdLst/>
            <a:ahLst/>
            <a:cxnLst/>
            <a:rect l="l" t="t" r="r" b="b"/>
            <a:pathLst>
              <a:path w="2991693" h="2651787" extrusionOk="0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5910608" y="421767"/>
            <a:ext cx="2847251" cy="2523756"/>
          </a:xfrm>
          <a:custGeom>
            <a:avLst/>
            <a:gdLst/>
            <a:ahLst/>
            <a:cxnLst/>
            <a:rect l="l" t="t" r="r" b="b"/>
            <a:pathLst>
              <a:path w="2991693" h="2651787" extrusionOk="0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7" descr="Document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862" y="888274"/>
            <a:ext cx="1590742" cy="1590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5158854" y="4490695"/>
            <a:ext cx="2071275" cy="1835943"/>
          </a:xfrm>
          <a:custGeom>
            <a:avLst/>
            <a:gdLst/>
            <a:ahLst/>
            <a:cxnLst/>
            <a:rect l="l" t="t" r="r" b="b"/>
            <a:pathLst>
              <a:path w="2991693" h="2651787" extrusionOk="0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>
            <a:spLocks noGrp="1"/>
          </p:cNvSpPr>
          <p:nvPr>
            <p:ph type="body" idx="1"/>
          </p:nvPr>
        </p:nvSpPr>
        <p:spPr>
          <a:xfrm>
            <a:off x="965199" y="3084625"/>
            <a:ext cx="4193655" cy="292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connection-oriented protocol.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Sequential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built-in systems to check for errors </a:t>
            </a:r>
            <a:endParaRPr/>
          </a:p>
        </p:txBody>
      </p:sp>
      <p:pic>
        <p:nvPicPr>
          <p:cNvPr id="192" name="Google Shape;192;p7" descr="Downloa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1163" y="4805338"/>
            <a:ext cx="1206656" cy="120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 descr="Imag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551" y="3101009"/>
            <a:ext cx="2610579" cy="261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577241" y="187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Socket evolution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8"/>
          <p:cNvSpPr txBox="1">
            <a:spLocks noGrp="1"/>
          </p:cNvSpPr>
          <p:nvPr>
            <p:ph type="body" idx="1"/>
          </p:nvPr>
        </p:nvSpPr>
        <p:spPr>
          <a:xfrm>
            <a:off x="697832" y="1357959"/>
            <a:ext cx="10515600" cy="476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i="1"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3600" i="1">
                <a:latin typeface="Times New Roman"/>
                <a:ea typeface="Times New Roman"/>
                <a:cs typeface="Times New Roman"/>
                <a:sym typeface="Times New Roman"/>
              </a:rPr>
              <a:t>Echo server</a:t>
            </a:r>
            <a:endParaRPr sz="3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0" name="Google Shape;200;p8" descr="Laptop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731" y="2856978"/>
            <a:ext cx="2020865" cy="197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8" descr="Open fold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2143" y="1865334"/>
            <a:ext cx="1425879" cy="141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 descr="Open fold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7318" y="4287032"/>
            <a:ext cx="1478072" cy="148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 descr="Line arrow: Counter-clockwise curv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20000">
            <a:off x="3822527" y="3535471"/>
            <a:ext cx="1290181" cy="129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 descr="Line arrow: Counter-clockwise curv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20000">
            <a:off x="3823950" y="2743000"/>
            <a:ext cx="1277655" cy="128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 txBox="1"/>
          <p:nvPr/>
        </p:nvSpPr>
        <p:spPr>
          <a:xfrm>
            <a:off x="5194126" y="3085578"/>
            <a:ext cx="2743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socket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5128234" y="5577083"/>
            <a:ext cx="27431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socket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4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Simplex</a:t>
            </a:r>
            <a:endParaRPr/>
          </a:p>
        </p:txBody>
      </p:sp>
      <p:pic>
        <p:nvPicPr>
          <p:cNvPr id="212" name="Google Shape;212;p9" descr="Laptop with solid fill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7326" y="1510475"/>
            <a:ext cx="1384200" cy="14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 descr="Race C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2251" y="1402785"/>
            <a:ext cx="1759906" cy="18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/>
          <p:nvPr/>
        </p:nvSpPr>
        <p:spPr>
          <a:xfrm>
            <a:off x="883085" y="3356975"/>
            <a:ext cx="41836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Duplex</a:t>
            </a:r>
            <a:endParaRPr/>
          </a:p>
        </p:txBody>
      </p:sp>
      <p:pic>
        <p:nvPicPr>
          <p:cNvPr id="215" name="Google Shape;215;p9" descr="Laptop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3248" y="4265069"/>
            <a:ext cx="1425879" cy="142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 descr="Race Car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5756" y="4221140"/>
            <a:ext cx="1874728" cy="195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 descr="Arrow Right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680000">
            <a:off x="4845485" y="1489554"/>
            <a:ext cx="1446756" cy="144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9" descr="Transfer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2580" y="4544729"/>
            <a:ext cx="1686838" cy="10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"/>
              <a:t>Two end devices can talk to each other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en"/>
              <a:t>What's next?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B22865-7ACF-078C-DC5D-3F12715B95B0}"/>
              </a:ext>
            </a:extLst>
          </p:cNvPr>
          <p:cNvSpPr txBox="1"/>
          <p:nvPr/>
        </p:nvSpPr>
        <p:spPr>
          <a:xfrm>
            <a:off x="4253551" y="2967335"/>
            <a:ext cx="368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V2V?!</a:t>
            </a:r>
          </a:p>
        </p:txBody>
      </p:sp>
    </p:spTree>
    <p:extLst>
      <p:ext uri="{BB962C8B-B14F-4D97-AF65-F5344CB8AC3E}">
        <p14:creationId xmlns:p14="http://schemas.microsoft.com/office/powerpoint/2010/main" val="120382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To this point, end device can send only one file at a time.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This calls for more modifications or an upgrade.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Send file sequentially?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Send files one by one</a:t>
            </a:r>
            <a:endParaRPr/>
          </a:p>
          <a:p>
            <a:r>
              <a:rPr lang="en"/>
              <a:t>Buffer object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/>
              <a:t>Multiple clients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This calls for 2 things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Observer Pattern</a:t>
            </a:r>
            <a:endParaRPr/>
          </a:p>
          <a:p>
            <a:r>
              <a:rPr lang="en"/>
              <a:t>Parallel interaction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Observer Pattern 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The observer pattern is a software design pattern in which an object, named the subject, maintains a list of its dependents, called observers, and notifies them automatically of any state changes, usually by calling one of their methods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297" y="2396417"/>
            <a:ext cx="4536999" cy="2835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Threading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596889"/>
            <a:ext cx="6477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0AFF-0F71-9405-D4E9-4364D0E498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6B230-67F3-E4DC-DC96-3F0244EE5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Graphical </a:t>
            </a:r>
            <a:r>
              <a:rPr lang="en-US"/>
              <a:t>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47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3206-B186-D874-E06A-D2A85BCF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GUI?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EBFD-80D1-4637-D32A-3D5BF0C90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till now the project relies on (Terminal User Interface) TUI.</a:t>
            </a:r>
          </a:p>
          <a:p>
            <a:r>
              <a:rPr lang="en-US" dirty="0"/>
              <a:t>To make it appealing for everyday users, a GUI must be added.</a:t>
            </a:r>
          </a:p>
        </p:txBody>
      </p:sp>
    </p:spTree>
    <p:extLst>
      <p:ext uri="{BB962C8B-B14F-4D97-AF65-F5344CB8AC3E}">
        <p14:creationId xmlns:p14="http://schemas.microsoft.com/office/powerpoint/2010/main" val="620682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043A52-DDB9-9060-5D19-B0AFD634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5C99218-1B0C-5E72-463A-57F8E9B468E8}"/>
              </a:ext>
            </a:extLst>
          </p:cNvPr>
          <p:cNvSpPr/>
          <p:nvPr/>
        </p:nvSpPr>
        <p:spPr>
          <a:xfrm>
            <a:off x="6361044" y="0"/>
            <a:ext cx="6162261" cy="2345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09764D-252D-9C95-761C-73D8AB01560E}"/>
              </a:ext>
            </a:extLst>
          </p:cNvPr>
          <p:cNvSpPr/>
          <p:nvPr/>
        </p:nvSpPr>
        <p:spPr>
          <a:xfrm>
            <a:off x="6347792" y="2166731"/>
            <a:ext cx="6162261" cy="2345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866A59-7601-E834-5CE2-60735F17C31A}"/>
              </a:ext>
            </a:extLst>
          </p:cNvPr>
          <p:cNvSpPr/>
          <p:nvPr/>
        </p:nvSpPr>
        <p:spPr>
          <a:xfrm>
            <a:off x="198783" y="-13252"/>
            <a:ext cx="6162261" cy="2345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F1B41-C57C-0225-B5EF-7D6C2A6F1D72}"/>
              </a:ext>
            </a:extLst>
          </p:cNvPr>
          <p:cNvSpPr/>
          <p:nvPr/>
        </p:nvSpPr>
        <p:spPr>
          <a:xfrm>
            <a:off x="112645" y="1411357"/>
            <a:ext cx="6162261" cy="23456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C684-ECAD-8864-A17D-CD830BFA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integration with JSON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BC524-1974-5E20-D599-55C900ACB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48" y="3429000"/>
            <a:ext cx="3653874" cy="14371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6B36A-1ED0-0A24-7742-C8CEB4C93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045766" cy="5045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4C675-67D8-0FEB-932B-8A858FC8AE85}"/>
              </a:ext>
            </a:extLst>
          </p:cNvPr>
          <p:cNvSpPr txBox="1"/>
          <p:nvPr/>
        </p:nvSpPr>
        <p:spPr>
          <a:xfrm>
            <a:off x="7513983" y="3951961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372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29974 -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9D98E99-392B-5A24-047F-87570E930EFA}"/>
              </a:ext>
            </a:extLst>
          </p:cNvPr>
          <p:cNvGrpSpPr/>
          <p:nvPr/>
        </p:nvGrpSpPr>
        <p:grpSpPr>
          <a:xfrm rot="16200000">
            <a:off x="1958790" y="3461938"/>
            <a:ext cx="10042905" cy="195069"/>
            <a:chOff x="1131774" y="3508251"/>
            <a:chExt cx="10042905" cy="1950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B67D91-5BAF-0722-FE0B-E636455CCCF7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B3E18C-E736-D297-9F08-989604E6620F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F97AFD-0568-E873-85BC-EA5912CA8B07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E7385B-3F58-D5B5-912C-FCAD03E3B00C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5C9AA4-40A8-4EFD-AE6A-5AFC81107A21}"/>
              </a:ext>
            </a:extLst>
          </p:cNvPr>
          <p:cNvGrpSpPr/>
          <p:nvPr/>
        </p:nvGrpSpPr>
        <p:grpSpPr>
          <a:xfrm>
            <a:off x="732280" y="2736332"/>
            <a:ext cx="10042905" cy="195069"/>
            <a:chOff x="1131774" y="3508251"/>
            <a:chExt cx="10042905" cy="1950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C0C9B-CDE6-762F-6158-5AA669A2FCCB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62A857-6FEF-1DF4-8096-179A5CED2913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C31557-EA82-3EEF-CB7F-CBA8E8899BD5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F0D19C-5750-ACF0-D141-8F2B2C5BDA04}"/>
                </a:ext>
              </a:extLst>
            </p:cNvPr>
            <p:cNvSpPr/>
            <p:nvPr/>
          </p:nvSpPr>
          <p:spPr>
            <a:xfrm>
              <a:off x="8083033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09FEE8-8F1C-E386-8388-905ADDA7594D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8C7CE6A6-4AFC-A504-27A5-F8A44F8E18A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13771" y="4687206"/>
              <a:ext cx="1332944" cy="21707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2944" cy="21707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7439953" ay="-61361" az="-107090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46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8C7CE6A6-4AFC-A504-27A5-F8A44F8E1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3771" y="4687206"/>
                <a:ext cx="1332944" cy="217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B3242F42-27A8-09DB-18D3-7EBD18C90C3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125" y="2202457"/>
              <a:ext cx="2380257" cy="10663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80257" cy="106635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B3242F42-27A8-09DB-18D3-7EBD18C90C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25" y="2202457"/>
                <a:ext cx="2380257" cy="106635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588C44-BC41-F63C-4806-5E6AB237112E}"/>
              </a:ext>
            </a:extLst>
          </p:cNvPr>
          <p:cNvSpPr txBox="1"/>
          <p:nvPr/>
        </p:nvSpPr>
        <p:spPr>
          <a:xfrm>
            <a:off x="4908051" y="480587"/>
            <a:ext cx="3580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Without V2V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55F8F78-D40C-65FA-9338-A98C737A5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33" y="2229753"/>
            <a:ext cx="1120075" cy="11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4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34231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274 -0.441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35A3-DD16-9E3A-24CE-1660CBD2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8FA30C-733B-B8F7-8CA2-BBA3A413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31" y="2291751"/>
            <a:ext cx="2797365" cy="2797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45272-216F-E0FF-620C-2F0A2E927646}"/>
              </a:ext>
            </a:extLst>
          </p:cNvPr>
          <p:cNvSpPr txBox="1"/>
          <p:nvPr/>
        </p:nvSpPr>
        <p:spPr>
          <a:xfrm>
            <a:off x="8124837" y="3480086"/>
            <a:ext cx="370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Data: “32,29,34, +10,-3,30,20,17”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8DFC2EA-CCCA-E346-E1E3-5C96261BA299}"/>
              </a:ext>
            </a:extLst>
          </p:cNvPr>
          <p:cNvSpPr/>
          <p:nvPr/>
        </p:nvSpPr>
        <p:spPr>
          <a:xfrm>
            <a:off x="7342496" y="3480086"/>
            <a:ext cx="782341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D80214A-6810-BD12-39D1-20AF0F6E6CB2}"/>
              </a:ext>
            </a:extLst>
          </p:cNvPr>
          <p:cNvSpPr/>
          <p:nvPr/>
        </p:nvSpPr>
        <p:spPr>
          <a:xfrm>
            <a:off x="3762790" y="3480086"/>
            <a:ext cx="782341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FDDFE-12A5-8832-3071-92E8958D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66" y="2537946"/>
            <a:ext cx="2304973" cy="2304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3EE3E-5409-01E0-77E3-ED47DD800C5F}"/>
              </a:ext>
            </a:extLst>
          </p:cNvPr>
          <p:cNvSpPr txBox="1"/>
          <p:nvPr/>
        </p:nvSpPr>
        <p:spPr>
          <a:xfrm>
            <a:off x="1600545" y="490445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file</a:t>
            </a:r>
          </a:p>
        </p:txBody>
      </p:sp>
    </p:spTree>
    <p:extLst>
      <p:ext uri="{BB962C8B-B14F-4D97-AF65-F5344CB8AC3E}">
        <p14:creationId xmlns:p14="http://schemas.microsoft.com/office/powerpoint/2010/main" val="3594295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288A-C81B-5EF9-02F9-0E8E86A1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JSON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E7CC4-EED5-1494-2BBB-C205CE65D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02" y="1690688"/>
            <a:ext cx="5000268" cy="50323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701C3CF-7B18-35EF-BDA3-B66D711E92D3}"/>
              </a:ext>
            </a:extLst>
          </p:cNvPr>
          <p:cNvSpPr/>
          <p:nvPr/>
        </p:nvSpPr>
        <p:spPr>
          <a:xfrm>
            <a:off x="3443999" y="2448167"/>
            <a:ext cx="731520" cy="731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88ACD9-C517-B964-15F8-B030A1CF9F9D}"/>
              </a:ext>
            </a:extLst>
          </p:cNvPr>
          <p:cNvSpPr/>
          <p:nvPr/>
        </p:nvSpPr>
        <p:spPr>
          <a:xfrm>
            <a:off x="3443999" y="5761355"/>
            <a:ext cx="731520" cy="731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CCAAFE-DA29-ECFC-D68D-62BCB596D36A}"/>
              </a:ext>
            </a:extLst>
          </p:cNvPr>
          <p:cNvCxnSpPr/>
          <p:nvPr/>
        </p:nvCxnSpPr>
        <p:spPr>
          <a:xfrm flipH="1">
            <a:off x="4175519" y="1895061"/>
            <a:ext cx="5101003" cy="79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378704-C6E9-A0AC-7186-CA116189F8E0}"/>
              </a:ext>
            </a:extLst>
          </p:cNvPr>
          <p:cNvCxnSpPr>
            <a:endCxn id="16" idx="7"/>
          </p:cNvCxnSpPr>
          <p:nvPr/>
        </p:nvCxnSpPr>
        <p:spPr>
          <a:xfrm flipH="1">
            <a:off x="4068390" y="1895061"/>
            <a:ext cx="5208132" cy="39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C62FB5-71A5-F07F-D301-F047B63EB189}"/>
              </a:ext>
            </a:extLst>
          </p:cNvPr>
          <p:cNvSpPr/>
          <p:nvPr/>
        </p:nvSpPr>
        <p:spPr>
          <a:xfrm>
            <a:off x="4270916" y="2894564"/>
            <a:ext cx="2496937" cy="534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8DFFF0-1B0A-BAC6-2C37-74FF8C59B612}"/>
              </a:ext>
            </a:extLst>
          </p:cNvPr>
          <p:cNvSpPr/>
          <p:nvPr/>
        </p:nvSpPr>
        <p:spPr>
          <a:xfrm>
            <a:off x="6863250" y="2894564"/>
            <a:ext cx="1008541" cy="5344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0DFE-15DC-F358-3F50-2DD08E70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Integration with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40FAA-91EB-EA74-D497-567CECDB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51" y="2705667"/>
            <a:ext cx="1904695" cy="1904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211DB-9C89-65B9-26FA-E54BC09EA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" y="1541427"/>
            <a:ext cx="4232942" cy="4232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EA9DDD-6D15-411B-125D-538D7AF2C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00" y="3004928"/>
            <a:ext cx="1305940" cy="13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1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47239 -0.009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0DFE-15DC-F358-3F50-2DD08E70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Integration with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40FAA-91EB-EA74-D497-567CECDB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23" y="1380564"/>
            <a:ext cx="1904695" cy="1904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D57C2-E2DF-4B06-5FF3-C7376EA4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7652"/>
            <a:ext cx="2515223" cy="2515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47DB5-848C-9E0B-CFD8-70B09535B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58" y="3927842"/>
            <a:ext cx="2515223" cy="2515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AF7EE-6EFA-C05B-7B27-DB852EC54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577" y="3977651"/>
            <a:ext cx="2515223" cy="2515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67DFD-ED50-C053-D041-E1291A49C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00" y="1672546"/>
            <a:ext cx="1305940" cy="1305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70D1FC-3CDD-2B72-41DC-D03D0CB71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00" y="1672546"/>
            <a:ext cx="1305940" cy="1305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2E55B4-30E3-19F2-E689-FAB97566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00" y="1647641"/>
            <a:ext cx="1305940" cy="13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3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39153 0.4182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2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00079 0.3990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3073 0.42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5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C47D9-F590-9732-34C9-8487D23D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3" y="2171387"/>
            <a:ext cx="2515223" cy="2515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8EFC6-50D7-3351-837D-2056A9314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029"/>
            <a:ext cx="1305940" cy="13059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425CA-AA43-5D14-2932-C1BA5822EC6A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305940" y="3428999"/>
            <a:ext cx="4168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6440D8-56C9-6B36-DCE1-14A9489F6AD1}"/>
              </a:ext>
            </a:extLst>
          </p:cNvPr>
          <p:cNvCxnSpPr/>
          <p:nvPr/>
        </p:nvCxnSpPr>
        <p:spPr>
          <a:xfrm>
            <a:off x="4238006" y="3428998"/>
            <a:ext cx="4168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99FFE0-4647-ACCB-D98A-15BC2CB4BBC7}"/>
              </a:ext>
            </a:extLst>
          </p:cNvPr>
          <p:cNvSpPr txBox="1"/>
          <p:nvPr/>
        </p:nvSpPr>
        <p:spPr>
          <a:xfrm>
            <a:off x="4654849" y="3203711"/>
            <a:ext cx="370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Data: “32,29,34, +10,-3,30,20,17”</a:t>
            </a:r>
          </a:p>
          <a:p>
            <a:endParaRPr lang="en-US" sz="2000" b="1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09D5163-DD17-FF97-0991-EC5BB59A0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30" y="2776029"/>
            <a:ext cx="3073774" cy="1209017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F79D7-169A-4965-57DC-EFD9C67C1D79}"/>
              </a:ext>
            </a:extLst>
          </p:cNvPr>
          <p:cNvCxnSpPr/>
          <p:nvPr/>
        </p:nvCxnSpPr>
        <p:spPr>
          <a:xfrm>
            <a:off x="8362852" y="3400411"/>
            <a:ext cx="4168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3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8F3A6F1-934D-5DE8-D92B-597C0F07E124}"/>
              </a:ext>
            </a:extLst>
          </p:cNvPr>
          <p:cNvGrpSpPr/>
          <p:nvPr/>
        </p:nvGrpSpPr>
        <p:grpSpPr>
          <a:xfrm>
            <a:off x="9497701" y="1879185"/>
            <a:ext cx="2568927" cy="2942629"/>
            <a:chOff x="9497701" y="1879185"/>
            <a:chExt cx="2568927" cy="2942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8B3D-308E-4875-8B8A-1008197B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886" y="2152799"/>
              <a:ext cx="1422742" cy="14227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3C4B9E-9E7A-4B4D-9AC9-8976D505D30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497701" y="2864170"/>
              <a:ext cx="114618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4D96D8-D971-47DE-BD15-866457813CB5}"/>
                </a:ext>
              </a:extLst>
            </p:cNvPr>
            <p:cNvSpPr txBox="1"/>
            <p:nvPr/>
          </p:nvSpPr>
          <p:spPr>
            <a:xfrm>
              <a:off x="10946749" y="1879185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99B1A-1E4E-413E-8367-A915069EF731}"/>
                </a:ext>
              </a:extLst>
            </p:cNvPr>
            <p:cNvSpPr txBox="1"/>
            <p:nvPr/>
          </p:nvSpPr>
          <p:spPr>
            <a:xfrm>
              <a:off x="10008816" y="2484915"/>
              <a:ext cx="71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Wi-Fi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E63B8C-0A61-4F82-46EB-9972D25A2DC9}"/>
                </a:ext>
              </a:extLst>
            </p:cNvPr>
            <p:cNvCxnSpPr>
              <a:cxnSpLocks/>
              <a:stCxn id="24" idx="0"/>
              <a:endCxn id="13" idx="2"/>
            </p:cNvCxnSpPr>
            <p:nvPr/>
          </p:nvCxnSpPr>
          <p:spPr>
            <a:xfrm flipV="1">
              <a:off x="10799763" y="3575542"/>
              <a:ext cx="555493" cy="38397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text, monitor, electronics, display&#10;&#10;Description automatically generated">
              <a:extLst>
                <a:ext uri="{FF2B5EF4-FFF2-40B4-BE49-F238E27FC236}">
                  <a16:creationId xmlns:a16="http://schemas.microsoft.com/office/drawing/2014/main" id="{6D15E83B-01D2-0EF2-D343-04FE40A9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616" y="3959521"/>
              <a:ext cx="862293" cy="86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BBCA3E-6C47-7E47-3F77-E6FBA4DFB5D5}"/>
                </a:ext>
              </a:extLst>
            </p:cNvPr>
            <p:cNvSpPr txBox="1"/>
            <p:nvPr/>
          </p:nvSpPr>
          <p:spPr>
            <a:xfrm>
              <a:off x="10391255" y="41029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C14F54-A677-3E10-49A0-9665C0A5FC2B}"/>
              </a:ext>
            </a:extLst>
          </p:cNvPr>
          <p:cNvGrpSpPr/>
          <p:nvPr/>
        </p:nvGrpSpPr>
        <p:grpSpPr>
          <a:xfrm>
            <a:off x="3355354" y="688718"/>
            <a:ext cx="6313023" cy="5839491"/>
            <a:chOff x="3355354" y="688718"/>
            <a:chExt cx="6313023" cy="5839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4738470" y="2452506"/>
              <a:ext cx="1166884" cy="15333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464235" y="3424285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  <a:endCxn id="3" idx="3"/>
            </p:cNvCxnSpPr>
            <p:nvPr/>
          </p:nvCxnSpPr>
          <p:spPr>
            <a:xfrm rot="5400000" flipH="1">
              <a:off x="5979728" y="3347854"/>
              <a:ext cx="1868944" cy="2148572"/>
            </a:xfrm>
            <a:prstGeom prst="curvedConnector4">
              <a:avLst>
                <a:gd name="adj1" fmla="val -12232"/>
                <a:gd name="adj2" fmla="val 59949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96021" y="670565"/>
            <a:ext cx="4829885" cy="4791852"/>
            <a:chOff x="96021" y="670565"/>
            <a:chExt cx="4829885" cy="47918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4829885" cy="4791852"/>
              <a:chOff x="96021" y="670565"/>
              <a:chExt cx="4829885" cy="479185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stCxn id="10" idx="3"/>
                <a:endCxn id="56" idx="3"/>
              </p:cNvCxnSpPr>
              <p:nvPr/>
            </p:nvCxnSpPr>
            <p:spPr>
              <a:xfrm flipH="1">
                <a:off x="2301634" y="3195311"/>
                <a:ext cx="2624272" cy="4350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485192" y="92765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92E6D-6B64-A6D0-650A-6CCDCD6B215F}"/>
              </a:ext>
            </a:extLst>
          </p:cNvPr>
          <p:cNvSpPr/>
          <p:nvPr/>
        </p:nvSpPr>
        <p:spPr>
          <a:xfrm>
            <a:off x="7789515" y="845614"/>
            <a:ext cx="4402485" cy="42853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0" y="0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8F3A6F1-934D-5DE8-D92B-597C0F07E124}"/>
              </a:ext>
            </a:extLst>
          </p:cNvPr>
          <p:cNvGrpSpPr/>
          <p:nvPr/>
        </p:nvGrpSpPr>
        <p:grpSpPr>
          <a:xfrm>
            <a:off x="14538624" y="1771531"/>
            <a:ext cx="2568927" cy="2942629"/>
            <a:chOff x="9497701" y="1879185"/>
            <a:chExt cx="2568927" cy="2942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8B3D-308E-4875-8B8A-1008197B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886" y="2152799"/>
              <a:ext cx="1422742" cy="14227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3C4B9E-9E7A-4B4D-9AC9-8976D505D30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497701" y="2864170"/>
              <a:ext cx="114618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4D96D8-D971-47DE-BD15-866457813CB5}"/>
                </a:ext>
              </a:extLst>
            </p:cNvPr>
            <p:cNvSpPr txBox="1"/>
            <p:nvPr/>
          </p:nvSpPr>
          <p:spPr>
            <a:xfrm>
              <a:off x="10946749" y="1879185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99B1A-1E4E-413E-8367-A915069EF731}"/>
                </a:ext>
              </a:extLst>
            </p:cNvPr>
            <p:cNvSpPr txBox="1"/>
            <p:nvPr/>
          </p:nvSpPr>
          <p:spPr>
            <a:xfrm>
              <a:off x="10008816" y="2484915"/>
              <a:ext cx="71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Wi-Fi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E63B8C-0A61-4F82-46EB-9972D25A2DC9}"/>
                </a:ext>
              </a:extLst>
            </p:cNvPr>
            <p:cNvCxnSpPr>
              <a:cxnSpLocks/>
              <a:stCxn id="24" idx="0"/>
              <a:endCxn id="13" idx="2"/>
            </p:cNvCxnSpPr>
            <p:nvPr/>
          </p:nvCxnSpPr>
          <p:spPr>
            <a:xfrm flipV="1">
              <a:off x="10799763" y="3575542"/>
              <a:ext cx="555493" cy="38397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text, monitor, electronics, display&#10;&#10;Description automatically generated">
              <a:extLst>
                <a:ext uri="{FF2B5EF4-FFF2-40B4-BE49-F238E27FC236}">
                  <a16:creationId xmlns:a16="http://schemas.microsoft.com/office/drawing/2014/main" id="{6D15E83B-01D2-0EF2-D343-04FE40A9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616" y="3959521"/>
              <a:ext cx="862293" cy="86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BBCA3E-6C47-7E47-3F77-E6FBA4DFB5D5}"/>
                </a:ext>
              </a:extLst>
            </p:cNvPr>
            <p:cNvSpPr txBox="1"/>
            <p:nvPr/>
          </p:nvSpPr>
          <p:spPr>
            <a:xfrm>
              <a:off x="10391255" y="41029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C14F54-A677-3E10-49A0-9665C0A5FC2B}"/>
              </a:ext>
            </a:extLst>
          </p:cNvPr>
          <p:cNvGrpSpPr/>
          <p:nvPr/>
        </p:nvGrpSpPr>
        <p:grpSpPr>
          <a:xfrm>
            <a:off x="6802860" y="2787183"/>
            <a:ext cx="6313023" cy="11309274"/>
            <a:chOff x="3355354" y="-4781065"/>
            <a:chExt cx="6313023" cy="113092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5368209" y="-4781065"/>
              <a:ext cx="1166884" cy="15333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983856" y="-3678086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</p:cNvCxnSpPr>
            <p:nvPr/>
          </p:nvCxnSpPr>
          <p:spPr>
            <a:xfrm rot="5400000" flipH="1">
              <a:off x="6571795" y="3939921"/>
              <a:ext cx="1468554" cy="1364828"/>
            </a:xfrm>
            <a:prstGeom prst="curvedConnector3">
              <a:avLst>
                <a:gd name="adj1" fmla="val -22554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3978360" y="888930"/>
            <a:ext cx="4914673" cy="4791852"/>
            <a:chOff x="96021" y="670565"/>
            <a:chExt cx="4914673" cy="47918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4914673" cy="4791852"/>
              <a:chOff x="96021" y="670565"/>
              <a:chExt cx="4914673" cy="479185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stCxn id="10" idx="3"/>
                <a:endCxn id="56" idx="3"/>
              </p:cNvCxnSpPr>
              <p:nvPr/>
            </p:nvCxnSpPr>
            <p:spPr>
              <a:xfrm flipH="1" flipV="1">
                <a:off x="2301634" y="3238820"/>
                <a:ext cx="2709060" cy="20400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050359" y="7442648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92E6D-6B64-A6D0-650A-6CCDCD6B215F}"/>
              </a:ext>
            </a:extLst>
          </p:cNvPr>
          <p:cNvSpPr/>
          <p:nvPr/>
        </p:nvSpPr>
        <p:spPr>
          <a:xfrm>
            <a:off x="12830438" y="737960"/>
            <a:ext cx="4402485" cy="42853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3882339" y="218365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2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50">
            <a:extLst>
              <a:ext uri="{FF2B5EF4-FFF2-40B4-BE49-F238E27FC236}">
                <a16:creationId xmlns:a16="http://schemas.microsoft.com/office/drawing/2014/main" id="{5542D29A-BAFA-A364-1B42-FAB11CF532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65750" y="4005263"/>
            <a:ext cx="5329238" cy="863600"/>
          </a:xfrm>
        </p:spPr>
        <p:txBody>
          <a:bodyPr anchor="ctr"/>
          <a:lstStyle/>
          <a:p>
            <a:pPr eaLnBrk="1" hangingPunct="1"/>
            <a:r>
              <a:rPr lang="en-US" altLang="en-US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s-ES" altLang="en-US" sz="3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C835B068-8007-6894-C0F8-A25EA2A814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2694" y="1340768"/>
            <a:ext cx="7186613" cy="4608512"/>
          </a:xfrm>
        </p:spPr>
        <p:txBody>
          <a:bodyPr/>
          <a:lstStyle/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RELIABILITY 	</a:t>
            </a:r>
          </a:p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MODULARITY</a:t>
            </a:r>
          </a:p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LOW COST </a:t>
            </a:r>
          </a:p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EASY TO INSTALL</a:t>
            </a:r>
          </a:p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EASY TO USE AND UNDERSTAND</a:t>
            </a:r>
          </a:p>
          <a:p>
            <a:pPr algn="justLow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UPDATEABLE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7034-C725-50BD-8B53-E813A46E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pic>
        <p:nvPicPr>
          <p:cNvPr id="8" name="Content Placeholder 7" descr="A picture containing arrow&#10;&#10;Description automatically generated">
            <a:extLst>
              <a:ext uri="{FF2B5EF4-FFF2-40B4-BE49-F238E27FC236}">
                <a16:creationId xmlns:a16="http://schemas.microsoft.com/office/drawing/2014/main" id="{0AA69F18-41BF-DBA3-C613-591450A4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22483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7CCAE52-D3A8-6028-8D9E-45A99D84F8D9}"/>
              </a:ext>
            </a:extLst>
          </p:cNvPr>
          <p:cNvGrpSpPr/>
          <p:nvPr/>
        </p:nvGrpSpPr>
        <p:grpSpPr>
          <a:xfrm rot="16200000">
            <a:off x="1958790" y="3461938"/>
            <a:ext cx="10042905" cy="195069"/>
            <a:chOff x="1131774" y="3508251"/>
            <a:chExt cx="10042905" cy="19506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B11B1E-89C5-DF07-3E9F-8718FB7AC87A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3DB17B-5DD3-2AED-9E19-E2D8E91B691F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FC7C593-B451-9717-3B72-2C4DE9ED933F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FD3FB6-B7BF-E98C-5E3D-4C37D827166D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31910A-2888-6116-F8BE-152BEA0380C5}"/>
              </a:ext>
            </a:extLst>
          </p:cNvPr>
          <p:cNvGrpSpPr/>
          <p:nvPr/>
        </p:nvGrpSpPr>
        <p:grpSpPr>
          <a:xfrm>
            <a:off x="761241" y="2698936"/>
            <a:ext cx="10042905" cy="195069"/>
            <a:chOff x="1131774" y="3508251"/>
            <a:chExt cx="10042905" cy="1950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1B2385-D01F-75FE-3AD5-F0BE609AF5D2}"/>
                </a:ext>
              </a:extLst>
            </p:cNvPr>
            <p:cNvSpPr/>
            <p:nvPr/>
          </p:nvSpPr>
          <p:spPr>
            <a:xfrm>
              <a:off x="1131774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FCF486-2192-4DDF-ECF7-1993603C7647}"/>
                </a:ext>
              </a:extLst>
            </p:cNvPr>
            <p:cNvSpPr/>
            <p:nvPr/>
          </p:nvSpPr>
          <p:spPr>
            <a:xfrm>
              <a:off x="2921905" y="3520440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FD35C-4F57-8530-8B99-33C12135CC2F}"/>
                </a:ext>
              </a:extLst>
            </p:cNvPr>
            <p:cNvSpPr/>
            <p:nvPr/>
          </p:nvSpPr>
          <p:spPr>
            <a:xfrm>
              <a:off x="4712036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25EC4-A760-681D-2426-4F06350FB713}"/>
                </a:ext>
              </a:extLst>
            </p:cNvPr>
            <p:cNvSpPr/>
            <p:nvPr/>
          </p:nvSpPr>
          <p:spPr>
            <a:xfrm>
              <a:off x="8083033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F196C4-79D6-021B-4D14-BE58C68E1AA2}"/>
                </a:ext>
              </a:extLst>
            </p:cNvPr>
            <p:cNvSpPr/>
            <p:nvPr/>
          </p:nvSpPr>
          <p:spPr>
            <a:xfrm>
              <a:off x="9803079" y="3508251"/>
              <a:ext cx="1371600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8C7CE6A6-4AFC-A504-27A5-F8A44F8E18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5437039"/>
                  </p:ext>
                </p:extLst>
              </p:nvPr>
            </p:nvGraphicFramePr>
            <p:xfrm>
              <a:off x="6313771" y="4687206"/>
              <a:ext cx="1332944" cy="21707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2944" cy="217079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7439953" ay="-61361" az="-107090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468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7 tuner car gold">
                <a:extLst>
                  <a:ext uri="{FF2B5EF4-FFF2-40B4-BE49-F238E27FC236}">
                    <a16:creationId xmlns:a16="http://schemas.microsoft.com/office/drawing/2014/main" id="{8C7CE6A6-4AFC-A504-27A5-F8A44F8E18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3771" y="4687206"/>
                <a:ext cx="1332944" cy="217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B3242F42-27A8-09DB-18D3-7EBD18C90C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4816289"/>
                  </p:ext>
                </p:extLst>
              </p:nvPr>
            </p:nvGraphicFramePr>
            <p:xfrm>
              <a:off x="150125" y="2202457"/>
              <a:ext cx="2380257" cy="10663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80257" cy="106635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46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7 tuner car red">
                <a:extLst>
                  <a:ext uri="{FF2B5EF4-FFF2-40B4-BE49-F238E27FC236}">
                    <a16:creationId xmlns:a16="http://schemas.microsoft.com/office/drawing/2014/main" id="{B3242F42-27A8-09DB-18D3-7EBD18C90C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25" y="2202457"/>
                <a:ext cx="2380257" cy="106635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8BB3E1A-8380-EC26-C30F-C7F253B28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94" y="2473927"/>
            <a:ext cx="626612" cy="626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88C44-BC41-F63C-4806-5E6AB237112E}"/>
              </a:ext>
            </a:extLst>
          </p:cNvPr>
          <p:cNvSpPr txBox="1"/>
          <p:nvPr/>
        </p:nvSpPr>
        <p:spPr>
          <a:xfrm>
            <a:off x="4921699" y="526432"/>
            <a:ext cx="2975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With V2V</a:t>
            </a:r>
          </a:p>
        </p:txBody>
      </p:sp>
    </p:spTree>
    <p:extLst>
      <p:ext uri="{BB962C8B-B14F-4D97-AF65-F5344CB8AC3E}">
        <p14:creationId xmlns:p14="http://schemas.microsoft.com/office/powerpoint/2010/main" val="142643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30325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222 -0.393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1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F1AF-9A0F-2F7D-469E-FF678236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D236-A5FE-2E1E-D7B9-EBFBDFFF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A system of multi systems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wire, day&#10;&#10;Description automatically generated">
            <a:extLst>
              <a:ext uri="{FF2B5EF4-FFF2-40B4-BE49-F238E27FC236}">
                <a16:creationId xmlns:a16="http://schemas.microsoft.com/office/drawing/2014/main" id="{DFCC66BA-4B35-04AB-77F4-540D7C0FF7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0"/>
            <a:ext cx="7560839" cy="6858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AE2D06-007E-1D80-0A1B-86993A3A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2564904"/>
            <a:ext cx="3020920" cy="302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84C8-A394-0EDA-1049-D3765A2E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 </a:t>
            </a:r>
          </a:p>
        </p:txBody>
      </p:sp>
      <p:pic>
        <p:nvPicPr>
          <p:cNvPr id="5" name="Content Placeholder 4" descr="Whiteboard&#10;&#10;Description automatically generated">
            <a:extLst>
              <a:ext uri="{FF2B5EF4-FFF2-40B4-BE49-F238E27FC236}">
                <a16:creationId xmlns:a16="http://schemas.microsoft.com/office/drawing/2014/main" id="{3C292635-0C0A-9346-4078-D49B53EF5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36" y="1700808"/>
            <a:ext cx="6665008" cy="4385576"/>
          </a:xfrm>
        </p:spPr>
      </p:pic>
    </p:spTree>
    <p:extLst>
      <p:ext uri="{BB962C8B-B14F-4D97-AF65-F5344CB8AC3E}">
        <p14:creationId xmlns:p14="http://schemas.microsoft.com/office/powerpoint/2010/main" val="105408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447C62B7-0B54-71A3-4886-D75E40F5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692696"/>
            <a:ext cx="3096344" cy="3096344"/>
          </a:xfr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2712452-AF25-B640-877B-E6D35D97B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7" y="3212977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6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273-9388-F108-A3E2-94182495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4A14C-A56F-1E1B-F909-5B2403A8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778812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90F-7769-41D0-E0C9-EB82D861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60337"/>
            <a:ext cx="8229600" cy="11430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Hardware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C7B5-9DC8-716F-D14D-D290F38D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Prototype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D8EA946-F187-1356-B48A-CB40603B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897064"/>
            <a:ext cx="7281955" cy="44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2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7298-4708-0A62-B4C6-85140C3E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L298DN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54A7FB6-87E1-A579-6BB9-8F91FC5E0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846139"/>
            <a:ext cx="4525963" cy="4525963"/>
          </a:xfr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69A347-3FEC-333C-21C7-723A8D4B9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3" y="3704454"/>
            <a:ext cx="4525963" cy="22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96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1DD2-870E-12F7-4DC8-BC92A95F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HC-RS04</a:t>
            </a:r>
          </a:p>
        </p:txBody>
      </p:sp>
      <p:pic>
        <p:nvPicPr>
          <p:cNvPr id="5" name="Content Placeholder 4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6085896A-37A8-4EC0-BA67-830B31896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658784"/>
            <a:ext cx="3302942" cy="3302942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2D787BF-0A66-3E09-AE67-5A7F888CA7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88" y="2492897"/>
            <a:ext cx="3675014" cy="171117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1048A6D-A746-DF0C-1FDB-917899C049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99" y="2714626"/>
            <a:ext cx="53816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9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51D5-2645-1D50-3E06-3566EB9F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568" y="332656"/>
            <a:ext cx="8229600" cy="1143000"/>
          </a:xfrm>
        </p:spPr>
        <p:txBody>
          <a:bodyPr/>
          <a:lstStyle/>
          <a:p>
            <a:r>
              <a:rPr lang="en-US" dirty="0"/>
              <a:t>Bluetooth module control</a:t>
            </a:r>
          </a:p>
        </p:txBody>
      </p:sp>
      <p:pic>
        <p:nvPicPr>
          <p:cNvPr id="11" name="Content Placeholder 10" descr="Icon&#10;&#10;Description automatically generated">
            <a:extLst>
              <a:ext uri="{FF2B5EF4-FFF2-40B4-BE49-F238E27FC236}">
                <a16:creationId xmlns:a16="http://schemas.microsoft.com/office/drawing/2014/main" id="{0BA6C60F-793A-5677-5F6E-914BF95FA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14" b="79323" l="10000" r="90000">
                        <a14:foregroundMark x1="30500" y1="8889" x2="41200" y2="11204"/>
                        <a14:foregroundMark x1="44800" y1="20185" x2="44800" y2="20185"/>
                        <a14:foregroundMark x1="45900" y1="20833" x2="45900" y2="20833"/>
                        <a14:foregroundMark x1="45500" y1="20926" x2="45500" y2="20926"/>
                        <a14:foregroundMark x1="56800" y1="19444" x2="56800" y2="19444"/>
                        <a14:foregroundMark x1="41200" y1="68426" x2="41200" y2="68426"/>
                        <a14:foregroundMark x1="56800" y1="69074" x2="56800" y2="69074"/>
                        <a14:foregroundMark x1="49600" y1="70926" x2="49600" y2="70926"/>
                        <a14:foregroundMark x1="34100" y1="71019" x2="34100" y2="71019"/>
                        <a14:foregroundMark x1="36700" y1="72037" x2="36700" y2="72037"/>
                        <a14:foregroundMark x1="34800" y1="68611" x2="35700" y2="69722"/>
                        <a14:foregroundMark x1="33700" y1="68611" x2="33700" y2="68611"/>
                        <a14:foregroundMark x1="35700" y1="71852" x2="35700" y2="71852"/>
                        <a14:foregroundMark x1="34800" y1="71019" x2="34800" y2="71019"/>
                        <a14:foregroundMark x1="62400" y1="71574" x2="62400" y2="71574"/>
                        <a14:foregroundMark x1="61600" y1="70741" x2="57300" y2="69537"/>
                        <a14:foregroundMark x1="63100" y1="67407" x2="61100" y2="72685"/>
                        <a14:foregroundMark x1="63600" y1="70556" x2="62700" y2="72870"/>
                        <a14:foregroundMark x1="63100" y1="70741" x2="62200" y2="69907"/>
                        <a14:foregroundMark x1="63600" y1="68704" x2="60600" y2="71389"/>
                        <a14:foregroundMark x1="33700" y1="69074" x2="35300" y2="68426"/>
                        <a14:foregroundMark x1="38000" y1="63796" x2="38000" y2="63796"/>
                        <a14:foregroundMark x1="38700" y1="64444" x2="38700" y2="64444"/>
                        <a14:foregroundMark x1="44300" y1="61944" x2="44300" y2="61944"/>
                        <a14:foregroundMark x1="43600" y1="61574" x2="34500" y2="66111"/>
                        <a14:foregroundMark x1="34500" y1="66111" x2="27700" y2="72500"/>
                        <a14:foregroundMark x1="27700" y1="72500" x2="27800" y2="72407"/>
                        <a14:foregroundMark x1="49500" y1="63426" x2="61800" y2="59537"/>
                        <a14:foregroundMark x1="61800" y1="59537" x2="64700" y2="60093"/>
                        <a14:foregroundMark x1="59100" y1="61296" x2="50900" y2="64630"/>
                        <a14:foregroundMark x1="52000" y1="60093" x2="46600" y2="62963"/>
                        <a14:foregroundMark x1="64200" y1="33704" x2="70400" y2="40833"/>
                        <a14:foregroundMark x1="70400" y1="40833" x2="72400" y2="50833"/>
                        <a14:foregroundMark x1="72400" y1="50833" x2="70800" y2="40000"/>
                        <a14:foregroundMark x1="70800" y1="40000" x2="72900" y2="48426"/>
                        <a14:foregroundMark x1="72900" y1="48426" x2="70000" y2="58148"/>
                        <a14:foregroundMark x1="70000" y1="58148" x2="72200" y2="57130"/>
                        <a14:backgroundMark x1="39100" y1="34537" x2="32100" y2="42407"/>
                        <a14:backgroundMark x1="32100" y1="42407" x2="32600" y2="4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154" b="46982"/>
          <a:stretch/>
        </p:blipFill>
        <p:spPr>
          <a:xfrm>
            <a:off x="6111699" y="1268760"/>
            <a:ext cx="3240360" cy="2952328"/>
          </a:xfr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DF8597FB-2B75-56A5-5FE7-03D6B66B5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78" b="61019" l="65200" r="96100">
                        <a14:foregroundMark x1="65300" y1="33611" x2="71200" y2="42037"/>
                        <a14:foregroundMark x1="71200" y1="42037" x2="73200" y2="51667"/>
                        <a14:foregroundMark x1="73200" y1="51667" x2="68500" y2="61019"/>
                        <a14:foregroundMark x1="68500" y1="61019" x2="72300" y2="48796"/>
                        <a14:foregroundMark x1="72300" y1="48796" x2="72300" y2="48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701" b="37400"/>
          <a:stretch/>
        </p:blipFill>
        <p:spPr>
          <a:xfrm>
            <a:off x="9280050" y="1556793"/>
            <a:ext cx="1892896" cy="322031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5ADDBFE-6278-EAD2-3DFE-907C7E90DB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500" y1="66667" x2="53500" y2="66667"/>
                        <a14:foregroundMark x1="46200" y1="66389" x2="46200" y2="66389"/>
                        <a14:foregroundMark x1="48800" y1="71667" x2="48800" y2="71667"/>
                        <a14:foregroundMark x1="35900" y1="70278" x2="35900" y2="70278"/>
                        <a14:foregroundMark x1="34100" y1="70556" x2="34100" y2="70556"/>
                        <a14:foregroundMark x1="36600" y1="68519" x2="34000" y2="70741"/>
                        <a14:foregroundMark x1="29300" y1="70463" x2="29300" y2="70463"/>
                        <a14:foregroundMark x1="34300" y1="65278" x2="34300" y2="65278"/>
                        <a14:foregroundMark x1="45900" y1="61111" x2="45900" y2="61111"/>
                        <a14:foregroundMark x1="53300" y1="66111" x2="53300" y2="66111"/>
                        <a14:foregroundMark x1="32700" y1="66574" x2="32700" y2="66574"/>
                        <a14:foregroundMark x1="53200" y1="62222" x2="53200" y2="62222"/>
                        <a14:foregroundMark x1="57900" y1="62222" x2="53500" y2="62222"/>
                        <a14:foregroundMark x1="48800" y1="67037" x2="48800" y2="67037"/>
                        <a14:backgroundMark x1="57900" y1="25185" x2="57900" y2="25185"/>
                        <a14:backgroundMark x1="61800" y1="25741" x2="53000" y2="28519"/>
                        <a14:backgroundMark x1="53000" y1="28519" x2="53500" y2="19907"/>
                        <a14:backgroundMark x1="47200" y1="17685" x2="45800" y2="41111"/>
                        <a14:backgroundMark x1="53300" y1="22778" x2="52300" y2="25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80" t="55649" r="27425" b="22301"/>
          <a:stretch/>
        </p:blipFill>
        <p:spPr>
          <a:xfrm>
            <a:off x="6759770" y="4293096"/>
            <a:ext cx="3168352" cy="1512168"/>
          </a:xfrm>
          <a:prstGeom prst="rect">
            <a:avLst/>
          </a:prstGeom>
        </p:spPr>
      </p:pic>
      <p:pic>
        <p:nvPicPr>
          <p:cNvPr id="20" name="Picture 1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6933815-5966-B728-A245-571CA5B757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904156"/>
            <a:ext cx="2510108" cy="2510108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E1E1B0E-493C-9F8C-BD42-A175CCBB2B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8"/>
          <a:stretch/>
        </p:blipFill>
        <p:spPr>
          <a:xfrm>
            <a:off x="4285698" y="2398948"/>
            <a:ext cx="3499954" cy="203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78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0.39357 0.0053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9BE0-1811-18E1-0CEA-99EC6052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AD5341-B956-0418-C18B-C63C7E89D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7779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931C-F93D-F56E-7A1C-4B8E2501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</a:t>
            </a:r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8BA68D-4747-3471-5C6F-F41F53B91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4" t="22906" r="25141" b="34137"/>
          <a:stretch/>
        </p:blipFill>
        <p:spPr>
          <a:xfrm>
            <a:off x="1847528" y="2708921"/>
            <a:ext cx="2880320" cy="1944217"/>
          </a:xfr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F86DB2-CC1E-8D46-2EA7-08ED8D401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t="22727" r="21688" b="19439"/>
          <a:stretch/>
        </p:blipFill>
        <p:spPr>
          <a:xfrm>
            <a:off x="4943872" y="1972677"/>
            <a:ext cx="475252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3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C9E6E0-AAC9-552A-5CBA-8AF1F695A290}"/>
              </a:ext>
            </a:extLst>
          </p:cNvPr>
          <p:cNvCxnSpPr>
            <a:cxnSpLocks/>
          </p:cNvCxnSpPr>
          <p:nvPr/>
        </p:nvCxnSpPr>
        <p:spPr>
          <a:xfrm>
            <a:off x="5939502" y="930231"/>
            <a:ext cx="13253" cy="529448"/>
          </a:xfrm>
          <a:prstGeom prst="line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A22928B-B63C-E447-5709-165B715B4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33" y="2490315"/>
            <a:ext cx="802027" cy="8020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1D8618-7287-E743-6410-22FCFB4F1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75" y="4533427"/>
            <a:ext cx="800784" cy="800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A01AFC-4CBB-6DDB-3A7C-1126261ED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214" y="2491735"/>
            <a:ext cx="800784" cy="80078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B492F5-45E7-6120-5FEE-18F38D86C42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952755" y="1461098"/>
            <a:ext cx="3295851" cy="1030637"/>
          </a:xfrm>
          <a:prstGeom prst="curvedConnector2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989889-60DE-5A86-862D-A315A05BBCE1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3712656" y="263470"/>
            <a:ext cx="1030636" cy="3423054"/>
          </a:xfrm>
          <a:prstGeom prst="curvedConnector2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C8C7949-0048-7BAA-A0F9-C53CC7D4C900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3671421" y="2137368"/>
            <a:ext cx="1126361" cy="3436308"/>
          </a:xfrm>
          <a:prstGeom prst="curvedConnector2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CF72D2-7E70-63D6-B0E2-B74F512C206D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5988896" y="3292519"/>
            <a:ext cx="3259710" cy="1113485"/>
          </a:xfrm>
          <a:prstGeom prst="curvedConnector2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BCA3C7-0288-F424-C86D-6FAB69465B7A}"/>
              </a:ext>
            </a:extLst>
          </p:cNvPr>
          <p:cNvCxnSpPr>
            <a:cxnSpLocks/>
          </p:cNvCxnSpPr>
          <p:nvPr/>
        </p:nvCxnSpPr>
        <p:spPr>
          <a:xfrm>
            <a:off x="5921183" y="4401522"/>
            <a:ext cx="0" cy="532297"/>
          </a:xfrm>
          <a:prstGeom prst="line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A2A51C-3271-731D-553A-D0DD2A90B095}"/>
              </a:ext>
            </a:extLst>
          </p:cNvPr>
          <p:cNvCxnSpPr>
            <a:cxnSpLocks/>
          </p:cNvCxnSpPr>
          <p:nvPr/>
        </p:nvCxnSpPr>
        <p:spPr>
          <a:xfrm>
            <a:off x="5898967" y="5449221"/>
            <a:ext cx="0" cy="408340"/>
          </a:xfrm>
          <a:prstGeom prst="line">
            <a:avLst/>
          </a:prstGeom>
          <a:ln w="7620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32F1A66-6429-FC87-9EB2-87CB8463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16" y="125559"/>
            <a:ext cx="804672" cy="804672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B7F0B9BD-6E62-9878-D6CA-E3C5A2258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75" y="6002872"/>
            <a:ext cx="800784" cy="80078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B97BE7-45F6-D6D8-CAB0-6A6A4C7B71A8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378226" y="2252870"/>
            <a:ext cx="737207" cy="6384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657709-062A-4AEC-9091-A4DDE31D07C5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1338470" y="2891328"/>
            <a:ext cx="77696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D96E3C-A2A2-D915-C93F-C0F4BE4A2EF4}"/>
              </a:ext>
            </a:extLst>
          </p:cNvPr>
          <p:cNvCxnSpPr>
            <a:cxnSpLocks/>
          </p:cNvCxnSpPr>
          <p:nvPr/>
        </p:nvCxnSpPr>
        <p:spPr>
          <a:xfrm flipH="1">
            <a:off x="1410636" y="2891328"/>
            <a:ext cx="737207" cy="6384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84FBB1-3294-618B-45C9-7DB6202F7B16}"/>
              </a:ext>
            </a:extLst>
          </p:cNvPr>
          <p:cNvSpPr txBox="1"/>
          <p:nvPr/>
        </p:nvSpPr>
        <p:spPr>
          <a:xfrm>
            <a:off x="534532" y="2044482"/>
            <a:ext cx="84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353445-3FDB-4129-2BFF-A6CBA114278E}"/>
              </a:ext>
            </a:extLst>
          </p:cNvPr>
          <p:cNvSpPr txBox="1"/>
          <p:nvPr/>
        </p:nvSpPr>
        <p:spPr>
          <a:xfrm>
            <a:off x="396474" y="2706661"/>
            <a:ext cx="11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85758C-05B3-05D8-336A-9D0A50F8A329}"/>
              </a:ext>
            </a:extLst>
          </p:cNvPr>
          <p:cNvSpPr txBox="1"/>
          <p:nvPr/>
        </p:nvSpPr>
        <p:spPr>
          <a:xfrm>
            <a:off x="465509" y="3304933"/>
            <a:ext cx="98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653405-481B-0BAC-CBFA-22F29EA0AA1A}"/>
              </a:ext>
            </a:extLst>
          </p:cNvPr>
          <p:cNvGrpSpPr/>
          <p:nvPr/>
        </p:nvGrpSpPr>
        <p:grpSpPr>
          <a:xfrm>
            <a:off x="9599947" y="2083686"/>
            <a:ext cx="717240" cy="1579680"/>
            <a:chOff x="9648998" y="2057182"/>
            <a:chExt cx="717240" cy="157968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964D40E-32D3-A0AC-7544-20A7F0E73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998" y="2057182"/>
              <a:ext cx="599152" cy="796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245FADA-6036-20B5-8894-5B5437099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998" y="2488163"/>
              <a:ext cx="704797" cy="365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42987B0-C35A-CCA9-9B66-4F7905641102}"/>
                </a:ext>
              </a:extLst>
            </p:cNvPr>
            <p:cNvCxnSpPr>
              <a:cxnSpLocks/>
            </p:cNvCxnSpPr>
            <p:nvPr/>
          </p:nvCxnSpPr>
          <p:spPr>
            <a:xfrm>
              <a:off x="9661441" y="2840118"/>
              <a:ext cx="599152" cy="796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5452949-3669-A282-835C-C79921564C0C}"/>
                </a:ext>
              </a:extLst>
            </p:cNvPr>
            <p:cNvCxnSpPr>
              <a:cxnSpLocks/>
            </p:cNvCxnSpPr>
            <p:nvPr/>
          </p:nvCxnSpPr>
          <p:spPr>
            <a:xfrm>
              <a:off x="9661441" y="2840118"/>
              <a:ext cx="704797" cy="3657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0D0D441-818B-8EFA-3C7A-782178C31B45}"/>
              </a:ext>
            </a:extLst>
          </p:cNvPr>
          <p:cNvSpPr txBox="1"/>
          <p:nvPr/>
        </p:nvSpPr>
        <p:spPr>
          <a:xfrm>
            <a:off x="10275202" y="18709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A89527-CDF5-B304-5961-77B553929744}"/>
              </a:ext>
            </a:extLst>
          </p:cNvPr>
          <p:cNvSpPr txBox="1"/>
          <p:nvPr/>
        </p:nvSpPr>
        <p:spPr>
          <a:xfrm>
            <a:off x="10286745" y="22973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Duplex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97C95D-F79F-C01F-2C4C-932D389DC088}"/>
              </a:ext>
            </a:extLst>
          </p:cNvPr>
          <p:cNvSpPr txBox="1"/>
          <p:nvPr/>
        </p:nvSpPr>
        <p:spPr>
          <a:xfrm>
            <a:off x="10242248" y="3025891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Files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99EBBB-01B2-32A1-0415-C90789C8E586}"/>
              </a:ext>
            </a:extLst>
          </p:cNvPr>
          <p:cNvSpPr txBox="1"/>
          <p:nvPr/>
        </p:nvSpPr>
        <p:spPr>
          <a:xfrm>
            <a:off x="10199099" y="3429000"/>
            <a:ext cx="180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Clients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CF3094F-F9A3-94B7-4C4D-A82A4A78E151}"/>
              </a:ext>
            </a:extLst>
          </p:cNvPr>
          <p:cNvGrpSpPr/>
          <p:nvPr/>
        </p:nvGrpSpPr>
        <p:grpSpPr>
          <a:xfrm flipH="1">
            <a:off x="6270818" y="4580644"/>
            <a:ext cx="809373" cy="1276917"/>
            <a:chOff x="6950765" y="4568330"/>
            <a:chExt cx="809373" cy="127691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A9CD8CD-A082-4AAA-A466-63050CD5671C}"/>
                </a:ext>
              </a:extLst>
            </p:cNvPr>
            <p:cNvCxnSpPr/>
            <p:nvPr/>
          </p:nvCxnSpPr>
          <p:spPr>
            <a:xfrm flipH="1" flipV="1">
              <a:off x="6990521" y="4568330"/>
              <a:ext cx="737207" cy="6384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FD9A933-4EF1-CC92-1740-F09AD59F394A}"/>
                </a:ext>
              </a:extLst>
            </p:cNvPr>
            <p:cNvCxnSpPr/>
            <p:nvPr/>
          </p:nvCxnSpPr>
          <p:spPr>
            <a:xfrm flipH="1" flipV="1">
              <a:off x="6950765" y="5206788"/>
              <a:ext cx="77696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FF801AE-BA43-1178-F524-57450639C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2931" y="5206788"/>
              <a:ext cx="737207" cy="6384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C757D3F-4303-CDAD-4079-BC5B2C131456}"/>
              </a:ext>
            </a:extLst>
          </p:cNvPr>
          <p:cNvSpPr txBox="1"/>
          <p:nvPr/>
        </p:nvSpPr>
        <p:spPr>
          <a:xfrm>
            <a:off x="7046062" y="4395978"/>
            <a:ext cx="127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5BBB07-7973-CDF0-2A37-07F557C23CE5}"/>
              </a:ext>
            </a:extLst>
          </p:cNvPr>
          <p:cNvSpPr txBox="1"/>
          <p:nvPr/>
        </p:nvSpPr>
        <p:spPr>
          <a:xfrm>
            <a:off x="7059314" y="5022122"/>
            <a:ext cx="125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1F83A3F-3662-D9AB-57EE-6EB5A92CEF2A}"/>
              </a:ext>
            </a:extLst>
          </p:cNvPr>
          <p:cNvSpPr txBox="1"/>
          <p:nvPr/>
        </p:nvSpPr>
        <p:spPr>
          <a:xfrm>
            <a:off x="7059314" y="56527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3721AD-2932-D701-D023-D03DD9562668}"/>
              </a:ext>
            </a:extLst>
          </p:cNvPr>
          <p:cNvSpPr/>
          <p:nvPr/>
        </p:nvSpPr>
        <p:spPr>
          <a:xfrm>
            <a:off x="4518678" y="2213938"/>
            <a:ext cx="275403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V2V</a:t>
            </a:r>
          </a:p>
        </p:txBody>
      </p:sp>
    </p:spTree>
    <p:extLst>
      <p:ext uri="{BB962C8B-B14F-4D97-AF65-F5344CB8AC3E}">
        <p14:creationId xmlns:p14="http://schemas.microsoft.com/office/powerpoint/2010/main" val="1155190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65" grpId="0"/>
      <p:bldP spid="66" grpId="0"/>
      <p:bldP spid="67" grpId="0"/>
      <p:bldP spid="68" grpId="0"/>
      <p:bldP spid="74" grpId="0"/>
      <p:bldP spid="75" grpId="0"/>
      <p:bldP spid="7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B68-3812-AF5E-8CCC-93E2DCED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V2X applications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6546A16-ABDD-AB6C-1BC1-DFC70DE99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44" y="2048686"/>
            <a:ext cx="9097347" cy="404420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4671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DE87-6423-A6EE-2B6A-3DC52461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collision warning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16B6-3BCE-A82D-B145-CB0C7CD8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60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6" descr="Car with solid fill">
            <a:extLst>
              <a:ext uri="{FF2B5EF4-FFF2-40B4-BE49-F238E27FC236}">
                <a16:creationId xmlns:a16="http://schemas.microsoft.com/office/drawing/2014/main" id="{0B9D8A07-E558-E4C6-3D33-E539D456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7082011" y="3437505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Content Placeholder 6" descr="Car with solid fill">
            <a:extLst>
              <a:ext uri="{FF2B5EF4-FFF2-40B4-BE49-F238E27FC236}">
                <a16:creationId xmlns:a16="http://schemas.microsoft.com/office/drawing/2014/main" id="{C61810B4-2B7F-CA27-02F8-4CD4E550A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1815" y="3437505"/>
            <a:ext cx="914400" cy="914400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2B37327C-F8C5-4595-2713-73F74FED69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1309" y="2911484"/>
            <a:ext cx="702945" cy="7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feaudiokit.com_yt1s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6A10-3F5D-E2BB-996E-6382E8E1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Lane change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27C9-7F79-BB0E-721E-6CC9BBA0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12" descr="Car with solid fill">
            <a:extLst>
              <a:ext uri="{FF2B5EF4-FFF2-40B4-BE49-F238E27FC236}">
                <a16:creationId xmlns:a16="http://schemas.microsoft.com/office/drawing/2014/main" id="{74091C38-6CE2-CAEE-A23D-14006402F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4201989" y="448026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4795EE-FE78-6303-1E62-32C1028FAEF4}"/>
              </a:ext>
            </a:extLst>
          </p:cNvPr>
          <p:cNvSpPr/>
          <p:nvPr/>
        </p:nvSpPr>
        <p:spPr>
          <a:xfrm>
            <a:off x="3104456" y="2860847"/>
            <a:ext cx="638092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0C7FBC-28EE-5010-6160-BA4164233A01}"/>
              </a:ext>
            </a:extLst>
          </p:cNvPr>
          <p:cNvSpPr/>
          <p:nvPr/>
        </p:nvSpPr>
        <p:spPr>
          <a:xfrm>
            <a:off x="3104455" y="5348942"/>
            <a:ext cx="638092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8A397-A51E-8356-1D4A-A6D3B380FD30}"/>
              </a:ext>
            </a:extLst>
          </p:cNvPr>
          <p:cNvSpPr/>
          <p:nvPr/>
        </p:nvSpPr>
        <p:spPr>
          <a:xfrm>
            <a:off x="3606213" y="4063601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2B7CE-9D10-95FF-12CA-F742C07D7A12}"/>
              </a:ext>
            </a:extLst>
          </p:cNvPr>
          <p:cNvSpPr/>
          <p:nvPr/>
        </p:nvSpPr>
        <p:spPr>
          <a:xfrm>
            <a:off x="5307296" y="4060930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FE413-075C-C8B5-C541-3CD3B0EBBDA2}"/>
              </a:ext>
            </a:extLst>
          </p:cNvPr>
          <p:cNvSpPr/>
          <p:nvPr/>
        </p:nvSpPr>
        <p:spPr>
          <a:xfrm>
            <a:off x="6860784" y="4055861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B5EE2-CF23-9A77-804C-3A2E9F230AA2}"/>
              </a:ext>
            </a:extLst>
          </p:cNvPr>
          <p:cNvSpPr/>
          <p:nvPr/>
        </p:nvSpPr>
        <p:spPr>
          <a:xfrm>
            <a:off x="8166123" y="4055861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Content Placeholder 12" descr="Car with solid fill">
            <a:extLst>
              <a:ext uri="{FF2B5EF4-FFF2-40B4-BE49-F238E27FC236}">
                <a16:creationId xmlns:a16="http://schemas.microsoft.com/office/drawing/2014/main" id="{A91649F9-AB0C-BAFC-2E1D-D6603D378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2897" y="2972025"/>
            <a:ext cx="914400" cy="914400"/>
          </a:xfrm>
          <a:prstGeom prst="rect">
            <a:avLst/>
          </a:prstGeom>
        </p:spPr>
      </p:pic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CF26819F-568C-868E-C611-7649A5CF6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75943" y="4303085"/>
            <a:ext cx="462707" cy="4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25416 0.22245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1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feaudiokit.com_yt1s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7D42-50D1-6817-E38F-2471260A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Blind spot warning</a:t>
            </a:r>
          </a:p>
        </p:txBody>
      </p:sp>
      <p:pic>
        <p:nvPicPr>
          <p:cNvPr id="4" name="Content Placeholder 9" descr="A picture containing table&#10;&#10;Description automatically generated">
            <a:extLst>
              <a:ext uri="{FF2B5EF4-FFF2-40B4-BE49-F238E27FC236}">
                <a16:creationId xmlns:a16="http://schemas.microsoft.com/office/drawing/2014/main" id="{FBF57B6C-DC0B-D93F-128F-277045AC8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71724" y="1359093"/>
            <a:ext cx="5248551" cy="524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436300E3-4E27-EB59-CF6A-4BA3ED6A0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46877">
            <a:off x="4417275" y="4261806"/>
            <a:ext cx="914400" cy="914400"/>
          </a:xfrm>
          <a:prstGeom prst="rect">
            <a:avLst/>
          </a:prstGeom>
        </p:spPr>
      </p:pic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FF477512-0EC1-5B01-C35E-F83D7EFF8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96712" flipH="1">
            <a:off x="7026618" y="4207415"/>
            <a:ext cx="928759" cy="928759"/>
          </a:xfrm>
          <a:prstGeom prst="rect">
            <a:avLst/>
          </a:prstGeom>
        </p:spPr>
      </p:pic>
      <p:pic>
        <p:nvPicPr>
          <p:cNvPr id="7" name="Content Placeholder 13" descr="Warning with solid fill">
            <a:extLst>
              <a:ext uri="{FF2B5EF4-FFF2-40B4-BE49-F238E27FC236}">
                <a16:creationId xmlns:a16="http://schemas.microsoft.com/office/drawing/2014/main" id="{5EE4E6B2-DC75-7CC6-1B2B-AFDE091C7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453" y="2403443"/>
            <a:ext cx="539100" cy="5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8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7B14A2-B295-89A6-7A97-710E1BECDCDF}"/>
              </a:ext>
            </a:extLst>
          </p:cNvPr>
          <p:cNvSpPr/>
          <p:nvPr/>
        </p:nvSpPr>
        <p:spPr>
          <a:xfrm>
            <a:off x="2561218" y="2715409"/>
            <a:ext cx="706956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0"/>
                <a:solidFill>
                  <a:srgbClr val="50B4C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+mn-cs"/>
              </a:rPr>
              <a:t>Future improvement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CB17FD8-E6EF-2890-8D36-8FD46E72A390}"/>
              </a:ext>
            </a:extLst>
          </p:cNvPr>
          <p:cNvSpPr/>
          <p:nvPr/>
        </p:nvSpPr>
        <p:spPr>
          <a:xfrm>
            <a:off x="10297159" y="0"/>
            <a:ext cx="1894841" cy="194994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5D6A934-D237-7382-E94B-2467ADE10140}"/>
              </a:ext>
            </a:extLst>
          </p:cNvPr>
          <p:cNvSpPr/>
          <p:nvPr/>
        </p:nvSpPr>
        <p:spPr>
          <a:xfrm flipH="1">
            <a:off x="0" y="0"/>
            <a:ext cx="1894841" cy="194994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5D3A7C13-EBE2-2455-A956-BD314F6618B9}"/>
              </a:ext>
            </a:extLst>
          </p:cNvPr>
          <p:cNvSpPr/>
          <p:nvPr/>
        </p:nvSpPr>
        <p:spPr>
          <a:xfrm rot="16200000" flipH="1">
            <a:off x="27550" y="4935609"/>
            <a:ext cx="1894841" cy="194994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50164854-F01B-0C6E-AFF7-6E708885B7F0}"/>
              </a:ext>
            </a:extLst>
          </p:cNvPr>
          <p:cNvSpPr/>
          <p:nvPr/>
        </p:nvSpPr>
        <p:spPr>
          <a:xfrm rot="10800000" flipH="1">
            <a:off x="10297158" y="4908058"/>
            <a:ext cx="1894841" cy="1949942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48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EA50-BD12-56C1-449C-90832239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Emergency service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CEA59-547A-18E8-7465-5AEE44955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16" descr="Car with solid fill">
            <a:extLst>
              <a:ext uri="{FF2B5EF4-FFF2-40B4-BE49-F238E27FC236}">
                <a16:creationId xmlns:a16="http://schemas.microsoft.com/office/drawing/2014/main" id="{F5A7B00D-B3B7-9BCA-570C-0944F7A9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7606303" y="4305931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F9DC1-2C2D-1CA3-7326-ACD79A33244B}"/>
              </a:ext>
            </a:extLst>
          </p:cNvPr>
          <p:cNvSpPr/>
          <p:nvPr/>
        </p:nvSpPr>
        <p:spPr>
          <a:xfrm flipV="1">
            <a:off x="1854659" y="2541439"/>
            <a:ext cx="820707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2E70-6440-E44F-BFFC-5EF433624E2C}"/>
              </a:ext>
            </a:extLst>
          </p:cNvPr>
          <p:cNvSpPr/>
          <p:nvPr/>
        </p:nvSpPr>
        <p:spPr>
          <a:xfrm flipV="1">
            <a:off x="1854659" y="5348438"/>
            <a:ext cx="814611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66445-1867-F1B4-5D06-FF0A3EFD9A2F}"/>
              </a:ext>
            </a:extLst>
          </p:cNvPr>
          <p:cNvSpPr/>
          <p:nvPr/>
        </p:nvSpPr>
        <p:spPr>
          <a:xfrm>
            <a:off x="4197797" y="4157558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7E281-61C6-D5B6-28B3-134640C42D2F}"/>
              </a:ext>
            </a:extLst>
          </p:cNvPr>
          <p:cNvSpPr/>
          <p:nvPr/>
        </p:nvSpPr>
        <p:spPr>
          <a:xfrm>
            <a:off x="5864097" y="4157833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0DEC8B-2A76-CDE1-F3AE-2B1F1800F176}"/>
              </a:ext>
            </a:extLst>
          </p:cNvPr>
          <p:cNvSpPr/>
          <p:nvPr/>
        </p:nvSpPr>
        <p:spPr>
          <a:xfrm>
            <a:off x="7421000" y="4152923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39596-B127-F948-4984-548386522C56}"/>
              </a:ext>
            </a:extLst>
          </p:cNvPr>
          <p:cNvSpPr/>
          <p:nvPr/>
        </p:nvSpPr>
        <p:spPr>
          <a:xfrm>
            <a:off x="8977903" y="4152922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FCA00-B5E2-1E30-766C-69988DE9FA6F}"/>
              </a:ext>
            </a:extLst>
          </p:cNvPr>
          <p:cNvSpPr/>
          <p:nvPr/>
        </p:nvSpPr>
        <p:spPr>
          <a:xfrm>
            <a:off x="2655811" y="4157558"/>
            <a:ext cx="92433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2" name="Content Placeholder 16" descr="Car with solid fill">
            <a:extLst>
              <a:ext uri="{FF2B5EF4-FFF2-40B4-BE49-F238E27FC236}">
                <a16:creationId xmlns:a16="http://schemas.microsoft.com/office/drawing/2014/main" id="{62435C06-9C19-CDAA-B6EE-9731A46F7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0610" y="4325251"/>
            <a:ext cx="914400" cy="914400"/>
          </a:xfrm>
          <a:prstGeom prst="rect">
            <a:avLst/>
          </a:prstGeom>
        </p:spPr>
      </p:pic>
      <p:pic>
        <p:nvPicPr>
          <p:cNvPr id="13" name="Content Placeholder 16" descr="Car with solid fill">
            <a:extLst>
              <a:ext uri="{FF2B5EF4-FFF2-40B4-BE49-F238E27FC236}">
                <a16:creationId xmlns:a16="http://schemas.microsoft.com/office/drawing/2014/main" id="{75163F28-022F-FCF2-3821-45C83DFD4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7842" y="2890346"/>
            <a:ext cx="914400" cy="914400"/>
          </a:xfrm>
          <a:prstGeom prst="rect">
            <a:avLst/>
          </a:prstGeom>
        </p:spPr>
      </p:pic>
      <p:pic>
        <p:nvPicPr>
          <p:cNvPr id="14" name="Content Placeholder 16" descr="Car with solid fill">
            <a:extLst>
              <a:ext uri="{FF2B5EF4-FFF2-40B4-BE49-F238E27FC236}">
                <a16:creationId xmlns:a16="http://schemas.microsoft.com/office/drawing/2014/main" id="{2A05B422-1FEC-1F5E-ABDF-D5D9DD97D9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592" y="4309236"/>
            <a:ext cx="914400" cy="914400"/>
          </a:xfrm>
          <a:prstGeom prst="rect">
            <a:avLst/>
          </a:prstGeom>
        </p:spPr>
      </p:pic>
      <p:pic>
        <p:nvPicPr>
          <p:cNvPr id="15" name="Content Placeholder 16" descr="Car with solid fill">
            <a:extLst>
              <a:ext uri="{FF2B5EF4-FFF2-40B4-BE49-F238E27FC236}">
                <a16:creationId xmlns:a16="http://schemas.microsoft.com/office/drawing/2014/main" id="{543FBFAD-36D5-4707-8755-22BA9B0D04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6702" y="2869953"/>
            <a:ext cx="914400" cy="914400"/>
          </a:xfrm>
          <a:prstGeom prst="rect">
            <a:avLst/>
          </a:prstGeom>
        </p:spPr>
      </p:pic>
      <p:pic>
        <p:nvPicPr>
          <p:cNvPr id="16" name="Graphic 15" descr="Ambulance with solid fill">
            <a:extLst>
              <a:ext uri="{FF2B5EF4-FFF2-40B4-BE49-F238E27FC236}">
                <a16:creationId xmlns:a16="http://schemas.microsoft.com/office/drawing/2014/main" id="{6923B6D5-1FD1-3AB6-415A-F03F8E7906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9665" y="2928599"/>
            <a:ext cx="914400" cy="914400"/>
          </a:xfrm>
          <a:prstGeom prst="rect">
            <a:avLst/>
          </a:prstGeom>
        </p:spPr>
      </p:pic>
      <p:pic>
        <p:nvPicPr>
          <p:cNvPr id="17" name="Graphic 16" descr="Warning with solid fill">
            <a:extLst>
              <a:ext uri="{FF2B5EF4-FFF2-40B4-BE49-F238E27FC236}">
                <a16:creationId xmlns:a16="http://schemas.microsoft.com/office/drawing/2014/main" id="{F808045E-0F10-A054-52C4-1709E118CE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39899" y="2888336"/>
            <a:ext cx="360870" cy="360870"/>
          </a:xfrm>
          <a:prstGeom prst="rect">
            <a:avLst/>
          </a:prstGeom>
        </p:spPr>
      </p:pic>
      <p:pic>
        <p:nvPicPr>
          <p:cNvPr id="18" name="Graphic 17" descr="Warning with solid fill">
            <a:extLst>
              <a:ext uri="{FF2B5EF4-FFF2-40B4-BE49-F238E27FC236}">
                <a16:creationId xmlns:a16="http://schemas.microsoft.com/office/drawing/2014/main" id="{400BA9B4-B1A1-8A5E-5A6D-C5F6B98496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9727" y="2846858"/>
            <a:ext cx="360870" cy="360870"/>
          </a:xfrm>
          <a:prstGeom prst="rect">
            <a:avLst/>
          </a:prstGeom>
        </p:spPr>
      </p:pic>
      <p:pic>
        <p:nvPicPr>
          <p:cNvPr id="19" name="Graphic 18" descr="Warning with solid fill">
            <a:extLst>
              <a:ext uri="{FF2B5EF4-FFF2-40B4-BE49-F238E27FC236}">
                <a16:creationId xmlns:a16="http://schemas.microsoft.com/office/drawing/2014/main" id="{29E4248E-6F77-0A89-9CB1-8218C938F2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41372" y="4325251"/>
            <a:ext cx="360870" cy="360870"/>
          </a:xfrm>
          <a:prstGeom prst="rect">
            <a:avLst/>
          </a:prstGeom>
        </p:spPr>
      </p:pic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9F3375F9-1F3D-1D87-8D1D-42030A6747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47521" y="4283436"/>
            <a:ext cx="360870" cy="36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feaudiokit.com_yt1s (2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2E73-FD73-C475-19A8-3EEA8C6F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Traffic Management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CFD304D-872F-3594-55BB-D5C4D3DB4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361" b="8188"/>
          <a:stretch/>
        </p:blipFill>
        <p:spPr>
          <a:xfrm>
            <a:off x="1422334" y="2063874"/>
            <a:ext cx="9531805" cy="4294593"/>
          </a:xfrm>
        </p:spPr>
      </p:pic>
    </p:spTree>
    <p:extLst>
      <p:ext uri="{BB962C8B-B14F-4D97-AF65-F5344CB8AC3E}">
        <p14:creationId xmlns:p14="http://schemas.microsoft.com/office/powerpoint/2010/main" val="234878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D148-97A5-3BEE-30DC-4E584044A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Driver's rating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0065-8EB9-65D9-3F72-6D6C1D110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Rating 1 Star with solid fill">
            <a:extLst>
              <a:ext uri="{FF2B5EF4-FFF2-40B4-BE49-F238E27FC236}">
                <a16:creationId xmlns:a16="http://schemas.microsoft.com/office/drawing/2014/main" id="{7925DD4B-B98A-FF82-22F0-3E746928E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987034" y="4924114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Graphic 4" descr="Rating 3 Star with solid fill">
            <a:extLst>
              <a:ext uri="{FF2B5EF4-FFF2-40B4-BE49-F238E27FC236}">
                <a16:creationId xmlns:a16="http://schemas.microsoft.com/office/drawing/2014/main" id="{2B550E27-5CF1-DDC5-9A8D-FD1DA2E68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0452" y="4918966"/>
            <a:ext cx="914400" cy="914400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6BB654D-F615-F6BE-6983-5BF58EACCF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10" t="10025" r="20510" b="4866"/>
          <a:stretch/>
        </p:blipFill>
        <p:spPr>
          <a:xfrm>
            <a:off x="7347174" y="2168743"/>
            <a:ext cx="2376264" cy="2728372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40787B73-4170-49F2-12BF-6D11FB570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002" y="2168743"/>
            <a:ext cx="1926464" cy="27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9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7874-5006-35DB-EF58-533D3331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 application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251EFB3-D188-0D47-EE0F-FA49FE2D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03" y="1974040"/>
            <a:ext cx="8630815" cy="4258808"/>
          </a:xfrm>
        </p:spPr>
      </p:pic>
    </p:spTree>
    <p:extLst>
      <p:ext uri="{BB962C8B-B14F-4D97-AF65-F5344CB8AC3E}">
        <p14:creationId xmlns:p14="http://schemas.microsoft.com/office/powerpoint/2010/main" val="42942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8103-82A8-CB04-E357-244E86C0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269632"/>
          </a:xfrm>
        </p:spPr>
        <p:txBody>
          <a:bodyPr/>
          <a:lstStyle/>
          <a:p>
            <a:pPr algn="ctr"/>
            <a:r>
              <a:rPr lang="en-US" dirty="0"/>
              <a:t>Virtual traffic lights</a:t>
            </a:r>
          </a:p>
        </p:txBody>
      </p:sp>
      <p:pic>
        <p:nvPicPr>
          <p:cNvPr id="4" name="Content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113B7DAE-8AA5-8ADE-AFC3-E95486817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r="5530"/>
          <a:stretch/>
        </p:blipFill>
        <p:spPr>
          <a:xfrm>
            <a:off x="1819469" y="2157731"/>
            <a:ext cx="8210939" cy="4548463"/>
          </a:xfrm>
        </p:spPr>
      </p:pic>
    </p:spTree>
    <p:extLst>
      <p:ext uri="{BB962C8B-B14F-4D97-AF65-F5344CB8AC3E}">
        <p14:creationId xmlns:p14="http://schemas.microsoft.com/office/powerpoint/2010/main" val="86808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8F3A6F1-934D-5DE8-D92B-597C0F07E124}"/>
              </a:ext>
            </a:extLst>
          </p:cNvPr>
          <p:cNvGrpSpPr/>
          <p:nvPr/>
        </p:nvGrpSpPr>
        <p:grpSpPr>
          <a:xfrm>
            <a:off x="9497701" y="1879185"/>
            <a:ext cx="2568927" cy="2942629"/>
            <a:chOff x="9497701" y="1879185"/>
            <a:chExt cx="2568927" cy="2942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8B3D-308E-4875-8B8A-1008197B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886" y="2152799"/>
              <a:ext cx="1422742" cy="14227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3C4B9E-9E7A-4B4D-9AC9-8976D505D30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497701" y="2864170"/>
              <a:ext cx="114618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4D96D8-D971-47DE-BD15-866457813CB5}"/>
                </a:ext>
              </a:extLst>
            </p:cNvPr>
            <p:cNvSpPr txBox="1"/>
            <p:nvPr/>
          </p:nvSpPr>
          <p:spPr>
            <a:xfrm>
              <a:off x="10946749" y="1879185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99B1A-1E4E-413E-8367-A915069EF731}"/>
                </a:ext>
              </a:extLst>
            </p:cNvPr>
            <p:cNvSpPr txBox="1"/>
            <p:nvPr/>
          </p:nvSpPr>
          <p:spPr>
            <a:xfrm>
              <a:off x="10008816" y="2484915"/>
              <a:ext cx="71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Wi-Fi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E63B8C-0A61-4F82-46EB-9972D25A2DC9}"/>
                </a:ext>
              </a:extLst>
            </p:cNvPr>
            <p:cNvCxnSpPr>
              <a:cxnSpLocks/>
              <a:stCxn id="24" idx="0"/>
              <a:endCxn id="13" idx="2"/>
            </p:cNvCxnSpPr>
            <p:nvPr/>
          </p:nvCxnSpPr>
          <p:spPr>
            <a:xfrm flipV="1">
              <a:off x="10799763" y="3575542"/>
              <a:ext cx="555493" cy="38397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text, monitor, electronics, display&#10;&#10;Description automatically generated">
              <a:extLst>
                <a:ext uri="{FF2B5EF4-FFF2-40B4-BE49-F238E27FC236}">
                  <a16:creationId xmlns:a16="http://schemas.microsoft.com/office/drawing/2014/main" id="{6D15E83B-01D2-0EF2-D343-04FE40A9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616" y="3959521"/>
              <a:ext cx="862293" cy="86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BBCA3E-6C47-7E47-3F77-E6FBA4DFB5D5}"/>
                </a:ext>
              </a:extLst>
            </p:cNvPr>
            <p:cNvSpPr txBox="1"/>
            <p:nvPr/>
          </p:nvSpPr>
          <p:spPr>
            <a:xfrm>
              <a:off x="10391255" y="41029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C14F54-A677-3E10-49A0-9665C0A5FC2B}"/>
              </a:ext>
            </a:extLst>
          </p:cNvPr>
          <p:cNvGrpSpPr/>
          <p:nvPr/>
        </p:nvGrpSpPr>
        <p:grpSpPr>
          <a:xfrm>
            <a:off x="3355354" y="688718"/>
            <a:ext cx="6313023" cy="5839491"/>
            <a:chOff x="3355354" y="688718"/>
            <a:chExt cx="6313023" cy="5839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4738470" y="2452506"/>
              <a:ext cx="1166884" cy="15333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464235" y="3424285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  <a:endCxn id="3" idx="3"/>
            </p:cNvCxnSpPr>
            <p:nvPr/>
          </p:nvCxnSpPr>
          <p:spPr>
            <a:xfrm rot="5400000" flipH="1">
              <a:off x="5979728" y="3347854"/>
              <a:ext cx="1868944" cy="2148572"/>
            </a:xfrm>
            <a:prstGeom prst="curvedConnector4">
              <a:avLst>
                <a:gd name="adj1" fmla="val -12232"/>
                <a:gd name="adj2" fmla="val 59949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96021" y="670565"/>
            <a:ext cx="4829885" cy="4791852"/>
            <a:chOff x="96021" y="670565"/>
            <a:chExt cx="4829885" cy="47918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4829885" cy="4791852"/>
              <a:chOff x="96021" y="670565"/>
              <a:chExt cx="4829885" cy="479185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stCxn id="10" idx="3"/>
                <a:endCxn id="56" idx="3"/>
              </p:cNvCxnSpPr>
              <p:nvPr/>
            </p:nvCxnSpPr>
            <p:spPr>
              <a:xfrm flipH="1">
                <a:off x="2301634" y="3195311"/>
                <a:ext cx="2624272" cy="4350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485192" y="92765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92E6D-6B64-A6D0-650A-6CCDCD6B215F}"/>
              </a:ext>
            </a:extLst>
          </p:cNvPr>
          <p:cNvSpPr/>
          <p:nvPr/>
        </p:nvSpPr>
        <p:spPr>
          <a:xfrm>
            <a:off x="7789515" y="845614"/>
            <a:ext cx="4402485" cy="42853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0" y="0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0B0D-94A5-07D6-4104-4CFC98DB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Crashes history </a:t>
            </a:r>
          </a:p>
        </p:txBody>
      </p:sp>
      <p:pic>
        <p:nvPicPr>
          <p:cNvPr id="4" name="Content Placeholder 3" descr="Icon&#10;&#10;Description automatically generated with medium confidence">
            <a:extLst>
              <a:ext uri="{FF2B5EF4-FFF2-40B4-BE49-F238E27FC236}">
                <a16:creationId xmlns:a16="http://schemas.microsoft.com/office/drawing/2014/main" id="{8B9B3238-C106-BD65-2929-739CDF65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0" y="2157731"/>
            <a:ext cx="6981931" cy="44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3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D56C-B16F-B43C-73F3-E40853AC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347928"/>
          </a:xfrm>
        </p:spPr>
        <p:txBody>
          <a:bodyPr/>
          <a:lstStyle/>
          <a:p>
            <a:pPr algn="ctr"/>
            <a:r>
              <a:rPr lang="en-US" dirty="0"/>
              <a:t>Road detection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984D95-22FE-D84E-390B-DB488DD08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4"/>
          <a:stretch/>
        </p:blipFill>
        <p:spPr>
          <a:xfrm>
            <a:off x="1250303" y="2157732"/>
            <a:ext cx="9293290" cy="4200736"/>
          </a:xfrm>
        </p:spPr>
      </p:pic>
    </p:spTree>
    <p:extLst>
      <p:ext uri="{BB962C8B-B14F-4D97-AF65-F5344CB8AC3E}">
        <p14:creationId xmlns:p14="http://schemas.microsoft.com/office/powerpoint/2010/main" val="27572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94A4-5C7F-D0DC-E1A6-71494288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Assisted self driving cars</a:t>
            </a:r>
          </a:p>
        </p:txBody>
      </p:sp>
      <p:pic>
        <p:nvPicPr>
          <p:cNvPr id="4" name="Content Placeholder 4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B4AFDE33-F3CB-E9C2-7FDD-FCB676788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6" b="2890"/>
          <a:stretch/>
        </p:blipFill>
        <p:spPr>
          <a:xfrm>
            <a:off x="1660849" y="2157731"/>
            <a:ext cx="8369559" cy="4075118"/>
          </a:xfrm>
        </p:spPr>
      </p:pic>
    </p:spTree>
    <p:extLst>
      <p:ext uri="{BB962C8B-B14F-4D97-AF65-F5344CB8AC3E}">
        <p14:creationId xmlns:p14="http://schemas.microsoft.com/office/powerpoint/2010/main" val="4354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8F3A6F1-934D-5DE8-D92B-597C0F07E124}"/>
              </a:ext>
            </a:extLst>
          </p:cNvPr>
          <p:cNvGrpSpPr/>
          <p:nvPr/>
        </p:nvGrpSpPr>
        <p:grpSpPr>
          <a:xfrm>
            <a:off x="14236342" y="2065992"/>
            <a:ext cx="2568927" cy="2942629"/>
            <a:chOff x="9497701" y="1879185"/>
            <a:chExt cx="2568927" cy="2942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358B3D-308E-4875-8B8A-1008197B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3886" y="2152799"/>
              <a:ext cx="1422742" cy="1422742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3C4B9E-9E7A-4B4D-9AC9-8976D505D306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9497701" y="2864170"/>
              <a:ext cx="1146186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4D96D8-D971-47DE-BD15-866457813CB5}"/>
                </a:ext>
              </a:extLst>
            </p:cNvPr>
            <p:cNvSpPr txBox="1"/>
            <p:nvPr/>
          </p:nvSpPr>
          <p:spPr>
            <a:xfrm>
              <a:off x="10946749" y="1879185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99B1A-1E4E-413E-8367-A915069EF731}"/>
                </a:ext>
              </a:extLst>
            </p:cNvPr>
            <p:cNvSpPr txBox="1"/>
            <p:nvPr/>
          </p:nvSpPr>
          <p:spPr>
            <a:xfrm>
              <a:off x="10008816" y="2484915"/>
              <a:ext cx="719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Wi-Fi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1E63B8C-0A61-4F82-46EB-9972D25A2DC9}"/>
                </a:ext>
              </a:extLst>
            </p:cNvPr>
            <p:cNvCxnSpPr>
              <a:cxnSpLocks/>
              <a:stCxn id="24" idx="0"/>
              <a:endCxn id="13" idx="2"/>
            </p:cNvCxnSpPr>
            <p:nvPr/>
          </p:nvCxnSpPr>
          <p:spPr>
            <a:xfrm flipV="1">
              <a:off x="10799763" y="3575542"/>
              <a:ext cx="555493" cy="38397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A picture containing text, monitor, electronics, display&#10;&#10;Description automatically generated">
              <a:extLst>
                <a:ext uri="{FF2B5EF4-FFF2-40B4-BE49-F238E27FC236}">
                  <a16:creationId xmlns:a16="http://schemas.microsoft.com/office/drawing/2014/main" id="{6D15E83B-01D2-0EF2-D343-04FE40A9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8616" y="3959521"/>
              <a:ext cx="862293" cy="86229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BBCA3E-6C47-7E47-3F77-E6FBA4DFB5D5}"/>
                </a:ext>
              </a:extLst>
            </p:cNvPr>
            <p:cNvSpPr txBox="1"/>
            <p:nvPr/>
          </p:nvSpPr>
          <p:spPr>
            <a:xfrm>
              <a:off x="10391255" y="410299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Admin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C14F54-A677-3E10-49A0-9665C0A5FC2B}"/>
              </a:ext>
            </a:extLst>
          </p:cNvPr>
          <p:cNvGrpSpPr/>
          <p:nvPr/>
        </p:nvGrpSpPr>
        <p:grpSpPr>
          <a:xfrm>
            <a:off x="3355354" y="688718"/>
            <a:ext cx="6313023" cy="5839491"/>
            <a:chOff x="3355354" y="688718"/>
            <a:chExt cx="6313023" cy="58394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A2C80D-B397-4F3F-AE3B-4C556AF4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43813" flipH="1">
              <a:off x="4738470" y="2452506"/>
              <a:ext cx="1166884" cy="15333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94241B-CF92-4AF1-9763-EBBD4CCC9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7846981" y="2398271"/>
              <a:ext cx="2220050" cy="1422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A84C8A-C80C-4DD6-9A43-316F8A9F6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 flipH="1">
              <a:off x="3313901" y="5076284"/>
              <a:ext cx="1312692" cy="1229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02DB43-F558-4D2A-8483-8B51FC9FC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793" t="14462" r="19904" b="18479"/>
            <a:stretch/>
          </p:blipFill>
          <p:spPr>
            <a:xfrm rot="16200000" flipH="1">
              <a:off x="5422528" y="5163811"/>
              <a:ext cx="1499011" cy="122978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A556C-7000-4981-99C9-692D4CA3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 flipH="1">
              <a:off x="4533953" y="845614"/>
              <a:ext cx="1208278" cy="120827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CF4000-7574-4A59-9AFC-68F68379E6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22705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1">
              <a:extLst>
                <a:ext uri="{FF2B5EF4-FFF2-40B4-BE49-F238E27FC236}">
                  <a16:creationId xmlns:a16="http://schemas.microsoft.com/office/drawing/2014/main" id="{41E07CDE-CB92-41A2-94E2-3A1BCBF003B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48861" y="4062502"/>
              <a:ext cx="1343376" cy="943923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3A3B879-1F18-4FD1-B1F7-0586C9AD7AC3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10800000" flipH="1" flipV="1">
              <a:off x="4533953" y="1449753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256ECB-B534-4327-A57C-426CB48B9402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49" y="3219194"/>
              <a:ext cx="2525087" cy="173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1C51A6-6FDC-4C67-9502-F426F8797985}"/>
                </a:ext>
              </a:extLst>
            </p:cNvPr>
            <p:cNvSpPr/>
            <p:nvPr/>
          </p:nvSpPr>
          <p:spPr>
            <a:xfrm rot="18107125">
              <a:off x="2996471" y="5032576"/>
              <a:ext cx="133882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GPS Module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90B234-4B1E-4B6C-BEB3-B0BAE24EF597}"/>
                </a:ext>
              </a:extLst>
            </p:cNvPr>
            <p:cNvSpPr/>
            <p:nvPr/>
          </p:nvSpPr>
          <p:spPr>
            <a:xfrm rot="16576890">
              <a:off x="4464235" y="3424285"/>
              <a:ext cx="83227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STM32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32139-D447-401C-B561-EA23FA275D05}"/>
                </a:ext>
              </a:extLst>
            </p:cNvPr>
            <p:cNvSpPr txBox="1"/>
            <p:nvPr/>
          </p:nvSpPr>
          <p:spPr>
            <a:xfrm rot="19062635">
              <a:off x="4094943" y="711736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Encoder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D902A-0817-407E-9E9D-153840DD5D42}"/>
                </a:ext>
              </a:extLst>
            </p:cNvPr>
            <p:cNvSpPr txBox="1"/>
            <p:nvPr/>
          </p:nvSpPr>
          <p:spPr>
            <a:xfrm rot="18545528">
              <a:off x="7637189" y="2020195"/>
              <a:ext cx="16005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Raspberry Pi</a:t>
              </a:r>
              <a:endParaRPr kumimoji="0" lang="en-US" sz="1800" b="0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9A65-8F6E-4DC1-A62B-9B788CFD4E87}"/>
                </a:ext>
              </a:extLst>
            </p:cNvPr>
            <p:cNvSpPr txBox="1"/>
            <p:nvPr/>
          </p:nvSpPr>
          <p:spPr>
            <a:xfrm rot="17803901">
              <a:off x="5399411" y="5305545"/>
              <a:ext cx="833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IMU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20A376-72D2-414E-8821-5BBDD8CC3F28}"/>
                </a:ext>
              </a:extLst>
            </p:cNvPr>
            <p:cNvSpPr/>
            <p:nvPr/>
          </p:nvSpPr>
          <p:spPr>
            <a:xfrm rot="18913698">
              <a:off x="4342943" y="4531342"/>
              <a:ext cx="71000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DD4CA-02D2-4B5E-B939-5D2ADB40EFC2}"/>
                </a:ext>
              </a:extLst>
            </p:cNvPr>
            <p:cNvSpPr txBox="1"/>
            <p:nvPr/>
          </p:nvSpPr>
          <p:spPr>
            <a:xfrm>
              <a:off x="6112883" y="2880644"/>
              <a:ext cx="8170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CE9692-048B-4628-8FAB-22D14871FFB7}"/>
                </a:ext>
              </a:extLst>
            </p:cNvPr>
            <p:cNvSpPr txBox="1"/>
            <p:nvPr/>
          </p:nvSpPr>
          <p:spPr>
            <a:xfrm rot="2933250">
              <a:off x="5593259" y="4618891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CCBFD-B117-4E5C-A1E7-FCCC8AB8D279}"/>
                </a:ext>
              </a:extLst>
            </p:cNvPr>
            <p:cNvSpPr txBox="1"/>
            <p:nvPr/>
          </p:nvSpPr>
          <p:spPr>
            <a:xfrm rot="3607338">
              <a:off x="4234495" y="1825558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pic>
          <p:nvPicPr>
            <p:cNvPr id="78" name="Picture 77" descr="GY-273 HMC5883L 3 Axis Module Magnetic Field Sensor, मैग्नेटिक फील्ड सेंसर,  चुंबकीय फील्ड संवेदक - Shreemay Enterprises, Pune | ID: 23469498373">
              <a:extLst>
                <a:ext uri="{FF2B5EF4-FFF2-40B4-BE49-F238E27FC236}">
                  <a16:creationId xmlns:a16="http://schemas.microsoft.com/office/drawing/2014/main" id="{651B8105-173D-4215-1A6E-64CFC7756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2" b="19529"/>
            <a:stretch/>
          </p:blipFill>
          <p:spPr bwMode="auto">
            <a:xfrm rot="871047">
              <a:off x="5890356" y="1026570"/>
              <a:ext cx="1012988" cy="641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64244-9FFF-F446-610F-DB3C2E472ED9}"/>
                </a:ext>
              </a:extLst>
            </p:cNvPr>
            <p:cNvSpPr txBox="1"/>
            <p:nvPr/>
          </p:nvSpPr>
          <p:spPr>
            <a:xfrm rot="893205">
              <a:off x="6101850" y="688718"/>
              <a:ext cx="10204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Compass</a:t>
              </a:r>
              <a:endParaRPr lang="en-US" dirty="0"/>
            </a:p>
          </p:txBody>
        </p:sp>
        <p:cxnSp>
          <p:nvCxnSpPr>
            <p:cNvPr id="80" name="Straight Arrow Connector 34">
              <a:extLst>
                <a:ext uri="{FF2B5EF4-FFF2-40B4-BE49-F238E27FC236}">
                  <a16:creationId xmlns:a16="http://schemas.microsoft.com/office/drawing/2014/main" id="{B7D2C1E5-C952-A749-0FE8-901903BB0B3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16936" y="1656424"/>
              <a:ext cx="489769" cy="1167769"/>
            </a:xfrm>
            <a:prstGeom prst="curvedConnector4">
              <a:avLst>
                <a:gd name="adj1" fmla="val -46675"/>
                <a:gd name="adj2" fmla="val 75867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BEF3C-BFA9-8EEA-4B9E-0F4FEFAC6AB5}"/>
                </a:ext>
              </a:extLst>
            </p:cNvPr>
            <p:cNvSpPr txBox="1"/>
            <p:nvPr/>
          </p:nvSpPr>
          <p:spPr>
            <a:xfrm rot="18698798">
              <a:off x="5902468" y="1976686"/>
              <a:ext cx="546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I2C</a:t>
              </a:r>
              <a:endParaRPr lang="en-US" dirty="0"/>
            </a:p>
          </p:txBody>
        </p:sp>
        <p:pic>
          <p:nvPicPr>
            <p:cNvPr id="1030" name="Picture 6" descr="Ultrasonic Sensor HC-SR04 | GeeksValley">
              <a:extLst>
                <a:ext uri="{FF2B5EF4-FFF2-40B4-BE49-F238E27FC236}">
                  <a16:creationId xmlns:a16="http://schemas.microsoft.com/office/drawing/2014/main" id="{2F0F918B-42F7-613A-81ED-82657B5C3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32248">
              <a:off x="7495531" y="4532417"/>
              <a:ext cx="1567543" cy="92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9" name="Straight Arrow Connector 21">
              <a:extLst>
                <a:ext uri="{FF2B5EF4-FFF2-40B4-BE49-F238E27FC236}">
                  <a16:creationId xmlns:a16="http://schemas.microsoft.com/office/drawing/2014/main" id="{679FCDBF-7B1D-EF74-4C4B-189B8F74F10F}"/>
                </a:ext>
              </a:extLst>
            </p:cNvPr>
            <p:cNvCxnSpPr>
              <a:cxnSpLocks/>
              <a:stCxn id="1030" idx="2"/>
              <a:endCxn id="3" idx="3"/>
            </p:cNvCxnSpPr>
            <p:nvPr/>
          </p:nvCxnSpPr>
          <p:spPr>
            <a:xfrm rot="5400000" flipH="1">
              <a:off x="5979728" y="3347854"/>
              <a:ext cx="1868944" cy="2148572"/>
            </a:xfrm>
            <a:prstGeom prst="curvedConnector4">
              <a:avLst>
                <a:gd name="adj1" fmla="val -12232"/>
                <a:gd name="adj2" fmla="val 59949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53C48E-8DFC-CA66-376C-7B1A0D0EBAF6}"/>
                </a:ext>
              </a:extLst>
            </p:cNvPr>
            <p:cNvSpPr/>
            <p:nvPr/>
          </p:nvSpPr>
          <p:spPr>
            <a:xfrm rot="2064503">
              <a:off x="7954886" y="5702147"/>
              <a:ext cx="1201034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Ultra Sonic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AF6B40-D099-5681-0E9A-C43F3A4B5CBE}"/>
                </a:ext>
              </a:extLst>
            </p:cNvPr>
            <p:cNvSpPr txBox="1"/>
            <p:nvPr/>
          </p:nvSpPr>
          <p:spPr>
            <a:xfrm rot="3607338">
              <a:off x="6666733" y="4800082"/>
              <a:ext cx="761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1" i="0" u="none" strike="noStrike" kern="1200" cap="none" spc="0" normalizeH="0" baseline="0" noProof="0" dirty="0">
                  <a:ln w="0"/>
                  <a:solidFill>
                    <a:srgbClr val="70AD47">
                      <a:lumMod val="50000"/>
                    </a:srgbClr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Timer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493C3B-26BF-5496-6806-8E4E7E68E18E}"/>
                </a:ext>
              </a:extLst>
            </p:cNvPr>
            <p:cNvSpPr txBox="1"/>
            <p:nvPr/>
          </p:nvSpPr>
          <p:spPr>
            <a:xfrm rot="1997559">
              <a:off x="8727646" y="5414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773C9B-F89D-8AA9-9300-439905B33BDF}"/>
              </a:ext>
            </a:extLst>
          </p:cNvPr>
          <p:cNvGrpSpPr/>
          <p:nvPr/>
        </p:nvGrpSpPr>
        <p:grpSpPr>
          <a:xfrm>
            <a:off x="-5182427" y="779178"/>
            <a:ext cx="4829885" cy="4791852"/>
            <a:chOff x="96021" y="670565"/>
            <a:chExt cx="4829885" cy="479185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17ED43-58CF-82CB-54D5-0032D5F2A7B5}"/>
                </a:ext>
              </a:extLst>
            </p:cNvPr>
            <p:cNvSpPr txBox="1"/>
            <p:nvPr/>
          </p:nvSpPr>
          <p:spPr>
            <a:xfrm rot="2248941">
              <a:off x="1362423" y="4608225"/>
              <a:ext cx="2147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srgbClr val="4472C4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Motor Driver</a:t>
              </a:r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16B506-88E1-8B95-E6AE-13AF199739D1}"/>
                </a:ext>
              </a:extLst>
            </p:cNvPr>
            <p:cNvGrpSpPr/>
            <p:nvPr/>
          </p:nvGrpSpPr>
          <p:grpSpPr>
            <a:xfrm>
              <a:off x="96021" y="670565"/>
              <a:ext cx="4829885" cy="4791852"/>
              <a:chOff x="96021" y="670565"/>
              <a:chExt cx="4829885" cy="479185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EAAE6C-9401-42CA-8F24-08B92EB7C72D}"/>
                  </a:ext>
                </a:extLst>
              </p:cNvPr>
              <p:cNvSpPr txBox="1"/>
              <p:nvPr/>
            </p:nvSpPr>
            <p:spPr>
              <a:xfrm>
                <a:off x="2791313" y="2880643"/>
                <a:ext cx="6867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cap="none" spc="0" dirty="0">
                    <a:ln w="0"/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CAN</a:t>
                </a:r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AA05898-A17A-6DD2-BA89-8E0F4F52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43813" flipH="1">
                <a:off x="1312049" y="2408416"/>
                <a:ext cx="1166884" cy="1533378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2A3EB-36B7-F716-98B9-AE7DD13150B4}"/>
                  </a:ext>
                </a:extLst>
              </p:cNvPr>
              <p:cNvSpPr/>
              <p:nvPr/>
            </p:nvSpPr>
            <p:spPr>
              <a:xfrm rot="16576890">
                <a:off x="1839963" y="3467795"/>
                <a:ext cx="832279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STM32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32D7053-7EEF-B23B-31F2-D1F6BBE59EA3}"/>
                  </a:ext>
                </a:extLst>
              </p:cNvPr>
              <p:cNvCxnSpPr>
                <a:cxnSpLocks/>
                <a:stCxn id="10" idx="3"/>
                <a:endCxn id="56" idx="3"/>
              </p:cNvCxnSpPr>
              <p:nvPr/>
            </p:nvCxnSpPr>
            <p:spPr>
              <a:xfrm flipH="1">
                <a:off x="2301634" y="3195311"/>
                <a:ext cx="2624272" cy="43509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C-05 Bluetooth Module (Serial Transceiver Module) Bluetooth Wireless |  JSumo.com">
                <a:extLst>
                  <a:ext uri="{FF2B5EF4-FFF2-40B4-BE49-F238E27FC236}">
                    <a16:creationId xmlns:a16="http://schemas.microsoft.com/office/drawing/2014/main" id="{966234BD-8B3B-E1AE-1AD3-BB2D75DCD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52005">
                <a:off x="750723" y="1264017"/>
                <a:ext cx="1284777" cy="998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Straight Arrow Connector 34">
                <a:extLst>
                  <a:ext uri="{FF2B5EF4-FFF2-40B4-BE49-F238E27FC236}">
                    <a16:creationId xmlns:a16="http://schemas.microsoft.com/office/drawing/2014/main" id="{3C248791-87E6-CE6C-D68F-E895C8013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24" y="2053892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43CB36-D3D7-896B-9896-28E8212FCD12}"/>
                  </a:ext>
                </a:extLst>
              </p:cNvPr>
              <p:cNvSpPr txBox="1"/>
              <p:nvPr/>
            </p:nvSpPr>
            <p:spPr>
              <a:xfrm rot="17386645">
                <a:off x="253455" y="2055016"/>
                <a:ext cx="81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UART</a:t>
                </a:r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71AA35F-F2D0-DB75-69EA-BE9A1E1F48D1}"/>
                  </a:ext>
                </a:extLst>
              </p:cNvPr>
              <p:cNvSpPr txBox="1"/>
              <p:nvPr/>
            </p:nvSpPr>
            <p:spPr>
              <a:xfrm rot="19062635">
                <a:off x="96021" y="670565"/>
                <a:ext cx="21478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4472C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Bluetooth Module</a:t>
                </a:r>
                <a:endParaRPr lang="en-US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F0FAFB2-582A-BF23-616E-8F9AF3F79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20768" r="12399" b="11103"/>
              <a:stretch/>
            </p:blipFill>
            <p:spPr bwMode="auto">
              <a:xfrm>
                <a:off x="729181" y="4441152"/>
                <a:ext cx="1092282" cy="1021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3" name="Straight Arrow Connector 34">
                <a:extLst>
                  <a:ext uri="{FF2B5EF4-FFF2-40B4-BE49-F238E27FC236}">
                    <a16:creationId xmlns:a16="http://schemas.microsoft.com/office/drawing/2014/main" id="{9251B077-9C31-6002-D5E9-88E8CA210C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31" y="3276431"/>
                <a:ext cx="483672" cy="1164722"/>
              </a:xfrm>
              <a:prstGeom prst="curvedConnector4">
                <a:avLst>
                  <a:gd name="adj1" fmla="val -47263"/>
                  <a:gd name="adj2" fmla="val 75804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964B2ED-EEBD-A771-B0C7-1F7AC41AF651}"/>
                  </a:ext>
                </a:extLst>
              </p:cNvPr>
              <p:cNvSpPr txBox="1"/>
              <p:nvPr/>
            </p:nvSpPr>
            <p:spPr>
              <a:xfrm>
                <a:off x="1292341" y="439066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4F1363-ADFA-AF9D-CF9F-0F8490BAD334}"/>
                  </a:ext>
                </a:extLst>
              </p:cNvPr>
              <p:cNvSpPr txBox="1"/>
              <p:nvPr/>
            </p:nvSpPr>
            <p:spPr>
              <a:xfrm rot="18213504">
                <a:off x="277706" y="3506512"/>
                <a:ext cx="7613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800" b="1" i="0" u="none" strike="noStrike" kern="1200" cap="none" spc="0" normalizeH="0" baseline="0" noProof="0" dirty="0">
                    <a:ln w="0"/>
                    <a:solidFill>
                      <a:srgbClr val="70AD47">
                        <a:lumMod val="50000"/>
                      </a:srgbClr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Timer</a:t>
                </a:r>
                <a:endParaRPr lang="en-US" dirty="0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982E580-105E-E65F-68F8-0B371A7AC46B}"/>
              </a:ext>
            </a:extLst>
          </p:cNvPr>
          <p:cNvSpPr/>
          <p:nvPr/>
        </p:nvSpPr>
        <p:spPr>
          <a:xfrm>
            <a:off x="2485192" y="92765"/>
            <a:ext cx="7679790" cy="68211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92E6D-6B64-A6D0-650A-6CCDCD6B215F}"/>
              </a:ext>
            </a:extLst>
          </p:cNvPr>
          <p:cNvSpPr/>
          <p:nvPr/>
        </p:nvSpPr>
        <p:spPr>
          <a:xfrm>
            <a:off x="12528156" y="1032421"/>
            <a:ext cx="4402485" cy="42853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42F942-1616-219E-6226-40CAE0D28878}"/>
              </a:ext>
            </a:extLst>
          </p:cNvPr>
          <p:cNvSpPr/>
          <p:nvPr/>
        </p:nvSpPr>
        <p:spPr>
          <a:xfrm>
            <a:off x="-5278448" y="108613"/>
            <a:ext cx="3606857" cy="620201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98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</TotalTime>
  <Words>709</Words>
  <Application>Microsoft Office PowerPoint</Application>
  <PresentationFormat>Widescreen</PresentationFormat>
  <Paragraphs>282</Paragraphs>
  <Slides>72</Slides>
  <Notes>16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Times New Roman</vt:lpstr>
      <vt:lpstr>Office Theme</vt:lpstr>
      <vt:lpstr>1_Office Theme</vt:lpstr>
      <vt:lpstr>Simple Light</vt:lpstr>
      <vt:lpstr>Metropolitan</vt:lpstr>
      <vt:lpstr>Vehicle-To-Vehicle Communication (V2V)</vt:lpstr>
      <vt:lpstr>What is V2V?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Ultra Sonic Sensor</vt:lpstr>
      <vt:lpstr>PowerPoint Presentation</vt:lpstr>
      <vt:lpstr>PowerPoint Presentation</vt:lpstr>
      <vt:lpstr>Ultra Sonic With Analysis</vt:lpstr>
      <vt:lpstr>PowerPoint Presentation</vt:lpstr>
      <vt:lpstr>PowerPoint Presentation</vt:lpstr>
      <vt:lpstr>V2V Server Implementation</vt:lpstr>
      <vt:lpstr>How are these vehicles linked?</vt:lpstr>
      <vt:lpstr>Socket programming</vt:lpstr>
      <vt:lpstr>How does a socket work</vt:lpstr>
      <vt:lpstr>Server socket</vt:lpstr>
      <vt:lpstr>Client socket</vt:lpstr>
      <vt:lpstr>Why TCP?</vt:lpstr>
      <vt:lpstr>Socket evolution</vt:lpstr>
      <vt:lpstr>2. Simplex</vt:lpstr>
      <vt:lpstr>Two end devices can talk to each other</vt:lpstr>
      <vt:lpstr>To this point, end device can send only one file at a time.</vt:lpstr>
      <vt:lpstr>Send file sequentially?</vt:lpstr>
      <vt:lpstr>Multiple clients</vt:lpstr>
      <vt:lpstr>This calls for 2 things</vt:lpstr>
      <vt:lpstr>Observer Pattern </vt:lpstr>
      <vt:lpstr>Threading</vt:lpstr>
      <vt:lpstr>GUI</vt:lpstr>
      <vt:lpstr>Why GUI?</vt:lpstr>
      <vt:lpstr>PowerPoint Presentation</vt:lpstr>
      <vt:lpstr>Embedded integration with JSON</vt:lpstr>
      <vt:lpstr>PowerPoint Presentation</vt:lpstr>
      <vt:lpstr>Structure of a JSON file</vt:lpstr>
      <vt:lpstr>Embedded Integration with server</vt:lpstr>
      <vt:lpstr>Embedded Integration with server</vt:lpstr>
      <vt:lpstr>PowerPoint Presentation</vt:lpstr>
      <vt:lpstr>PowerPoint Presentation</vt:lpstr>
      <vt:lpstr>PowerPoint Presentation</vt:lpstr>
      <vt:lpstr>FEATURES</vt:lpstr>
      <vt:lpstr>PowerPoint Presentation</vt:lpstr>
      <vt:lpstr>reliability</vt:lpstr>
      <vt:lpstr>Modularity </vt:lpstr>
      <vt:lpstr>Low cost </vt:lpstr>
      <vt:lpstr>PowerPoint Presentation</vt:lpstr>
      <vt:lpstr>Updateable</vt:lpstr>
      <vt:lpstr>Hardware implementation</vt:lpstr>
      <vt:lpstr>L298DN</vt:lpstr>
      <vt:lpstr>HC-RS04</vt:lpstr>
      <vt:lpstr>Bluetooth module control</vt:lpstr>
      <vt:lpstr>SCHEMATIC</vt:lpstr>
      <vt:lpstr>PCB</vt:lpstr>
      <vt:lpstr>V2X applications </vt:lpstr>
      <vt:lpstr>Forward collision warning </vt:lpstr>
      <vt:lpstr>Lane change warning</vt:lpstr>
      <vt:lpstr>Blind spot warning</vt:lpstr>
      <vt:lpstr>PowerPoint Presentation</vt:lpstr>
      <vt:lpstr>Emergency service warning</vt:lpstr>
      <vt:lpstr>Traffic Management</vt:lpstr>
      <vt:lpstr>Driver's rating </vt:lpstr>
      <vt:lpstr>Mobile application</vt:lpstr>
      <vt:lpstr>Virtual traffic lights</vt:lpstr>
      <vt:lpstr>Crashes history </vt:lpstr>
      <vt:lpstr>Road detection </vt:lpstr>
      <vt:lpstr>Assisted self driving cars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es-Ahmed.Sultan2022</dc:creator>
  <cp:lastModifiedBy>Aya Abdelaziz</cp:lastModifiedBy>
  <cp:revision>21</cp:revision>
  <dcterms:created xsi:type="dcterms:W3CDTF">2022-07-06T12:01:26Z</dcterms:created>
  <dcterms:modified xsi:type="dcterms:W3CDTF">2022-07-07T04:38:58Z</dcterms:modified>
</cp:coreProperties>
</file>